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8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6" r:id="rId18"/>
    <p:sldId id="297" r:id="rId19"/>
    <p:sldId id="292" r:id="rId20"/>
    <p:sldId id="293" r:id="rId21"/>
    <p:sldId id="294" r:id="rId22"/>
    <p:sldId id="295" r:id="rId23"/>
    <p:sldId id="298" r:id="rId24"/>
    <p:sldId id="299" r:id="rId25"/>
    <p:sldId id="300" r:id="rId26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61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1C9FB290-0B53-493C-8B3A-81CBE358FA45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D413A7AE-916B-4064-857D-60AC8F98EB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6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E58BB-7876-440F-8041-148491033D32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689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0167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6564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04033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568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7935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42685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314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2625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8765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7668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2216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3727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1290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44461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38888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84365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9576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256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313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596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367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31566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2121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9666" indent="-292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8718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6205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03692" indent="-23374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71179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8666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06153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3640" indent="-23374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38188D-918F-4772-B8A2-9DD8950E9EF5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8520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46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28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16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73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0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87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58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05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1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2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0B8AE-5026-4A40-8799-7C6532FE7C2E}" type="datetimeFigureOut">
              <a:rPr lang="en-US" smtClean="0"/>
              <a:pPr/>
              <a:t>11/8/2017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43DF0-75CE-4562-A04E-EA4E2209DB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4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24000" y="0"/>
            <a:ext cx="8991600" cy="1752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4099" name="Title 1"/>
          <p:cNvSpPr>
            <a:spLocks noGrp="1"/>
          </p:cNvSpPr>
          <p:nvPr>
            <p:ph type="ctrTitle"/>
          </p:nvPr>
        </p:nvSpPr>
        <p:spPr>
          <a:xfrm>
            <a:off x="2209800" y="2925762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Basics of Hiring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Aren’t Always Easy or Basic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5288" y="4210050"/>
            <a:ext cx="3352800" cy="609600"/>
          </a:xfrm>
        </p:spPr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November 2017</a:t>
            </a:r>
          </a:p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Ken Hanson, BS, CPM, CDM, CFPP</a:t>
            </a:r>
          </a:p>
        </p:txBody>
      </p:sp>
      <p:pic>
        <p:nvPicPr>
          <p:cNvPr id="4101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19650"/>
            <a:ext cx="3048000" cy="2038350"/>
          </a:xfrm>
          <a:prstGeom prst="rect">
            <a:avLst/>
          </a:prstGeom>
          <a:noFill/>
          <a:ln w="38100">
            <a:solidFill>
              <a:srgbClr val="EC1C2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819650"/>
            <a:ext cx="2986088" cy="2038350"/>
          </a:xfrm>
          <a:prstGeom prst="rect">
            <a:avLst/>
          </a:prstGeom>
          <a:noFill/>
          <a:ln w="38100">
            <a:solidFill>
              <a:srgbClr val="EC1C2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8088" y="4819650"/>
            <a:ext cx="3109912" cy="2038350"/>
          </a:xfrm>
          <a:prstGeom prst="rect">
            <a:avLst/>
          </a:prstGeom>
          <a:noFill/>
          <a:ln w="38100">
            <a:solidFill>
              <a:srgbClr val="EC1C2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57201"/>
            <a:ext cx="6065838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2031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9029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Questions to Include: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0" y="1871364"/>
            <a:ext cx="85747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</a:t>
            </a:r>
            <a:r>
              <a:rPr lang="en-US" sz="3200" dirty="0"/>
              <a:t>Did you read and understand the job description?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0" y="2876303"/>
            <a:ext cx="813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</a:t>
            </a:r>
            <a:r>
              <a:rPr lang="en-US" sz="3200" dirty="0"/>
              <a:t>Ask if they can perform these duties with or without accommodation.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1560" y="4501604"/>
            <a:ext cx="8206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-The job requires this schedule along with flexibility.  Can you meet this requirement?</a:t>
            </a:r>
          </a:p>
        </p:txBody>
      </p:sp>
    </p:spTree>
    <p:extLst>
      <p:ext uri="{BB962C8B-B14F-4D97-AF65-F5344CB8AC3E}">
        <p14:creationId xmlns:p14="http://schemas.microsoft.com/office/powerpoint/2010/main" val="65706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9309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Standard Based Questions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625640"/>
            <a:ext cx="4802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-Demonstrative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46986" y="2768103"/>
            <a:ext cx="65209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Ex:  Can you make gravy?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46986" y="3653968"/>
            <a:ext cx="56954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Ex:  Tell me how you make gravy, include all the steps</a:t>
            </a:r>
          </a:p>
        </p:txBody>
      </p:sp>
    </p:spTree>
    <p:extLst>
      <p:ext uri="{BB962C8B-B14F-4D97-AF65-F5344CB8AC3E}">
        <p14:creationId xmlns:p14="http://schemas.microsoft.com/office/powerpoint/2010/main" val="141799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876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Standard Based Questions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81731" y="1828503"/>
            <a:ext cx="72285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-Behavioral/Situational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61286" y="2940865"/>
            <a:ext cx="7130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Ex:  Do you get along well with others?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61286" y="3923606"/>
            <a:ext cx="68130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Ex:  Tell me about a time you had a conflict with a co-worker and how it was resolved.</a:t>
            </a:r>
          </a:p>
        </p:txBody>
      </p:sp>
    </p:spTree>
    <p:extLst>
      <p:ext uri="{BB962C8B-B14F-4D97-AF65-F5344CB8AC3E}">
        <p14:creationId xmlns:p14="http://schemas.microsoft.com/office/powerpoint/2010/main" val="377913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848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Conduct the Interview(s)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0" y="1639341"/>
            <a:ext cx="8816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Have two or more interviewers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310110" y="2603175"/>
            <a:ext cx="3733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-Helps prevent personal bias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21587" y="3125012"/>
            <a:ext cx="7270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-Include another department head. Nursing??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10110" y="3771934"/>
            <a:ext cx="37217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-Include potential co-worker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75860" y="4695901"/>
            <a:ext cx="8206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Be Prepared to Not Hire Anyone</a:t>
            </a:r>
          </a:p>
        </p:txBody>
      </p:sp>
    </p:spTree>
    <p:extLst>
      <p:ext uri="{BB962C8B-B14F-4D97-AF65-F5344CB8AC3E}">
        <p14:creationId xmlns:p14="http://schemas.microsoft.com/office/powerpoint/2010/main" val="305152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8280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Select the Best Candidate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828503"/>
            <a:ext cx="97304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-Hire for </a:t>
            </a:r>
            <a:r>
              <a:rPr lang="en-US" sz="4800" u="sng" dirty="0"/>
              <a:t>Attitude</a:t>
            </a:r>
            <a:r>
              <a:rPr lang="en-US" sz="4800" dirty="0"/>
              <a:t> rather than </a:t>
            </a:r>
            <a:r>
              <a:rPr lang="en-US" sz="4800" u="sng" dirty="0"/>
              <a:t>Experience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2" y="3929857"/>
            <a:ext cx="79524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-Hire for </a:t>
            </a:r>
            <a:r>
              <a:rPr lang="en-US" sz="4800" u="sng" dirty="0"/>
              <a:t>Diversity</a:t>
            </a:r>
            <a:r>
              <a:rPr lang="en-US" sz="4800" dirty="0"/>
              <a:t> rather than someone like everyone else in your organization</a:t>
            </a:r>
          </a:p>
        </p:txBody>
      </p:sp>
    </p:spTree>
    <p:extLst>
      <p:ext uri="{BB962C8B-B14F-4D97-AF65-F5344CB8AC3E}">
        <p14:creationId xmlns:p14="http://schemas.microsoft.com/office/powerpoint/2010/main" val="123179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9067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Orient the New Hire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836442"/>
            <a:ext cx="8612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-Avoid Overload During Initial Training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2" y="3800038"/>
            <a:ext cx="83207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-Mandatory training videos…6-8 hours, mental retention????</a:t>
            </a:r>
          </a:p>
        </p:txBody>
      </p:sp>
    </p:spTree>
    <p:extLst>
      <p:ext uri="{BB962C8B-B14F-4D97-AF65-F5344CB8AC3E}">
        <p14:creationId xmlns:p14="http://schemas.microsoft.com/office/powerpoint/2010/main" val="64745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Training: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625640"/>
            <a:ext cx="2618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-Train……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58" y="2920588"/>
            <a:ext cx="26025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-Train…….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1559" y="4215536"/>
            <a:ext cx="32533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-Re-train……</a:t>
            </a:r>
          </a:p>
        </p:txBody>
      </p:sp>
    </p:spTree>
    <p:extLst>
      <p:ext uri="{BB962C8B-B14F-4D97-AF65-F5344CB8AC3E}">
        <p14:creationId xmlns:p14="http://schemas.microsoft.com/office/powerpoint/2010/main" val="231658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Coaching: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625640"/>
            <a:ext cx="3812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-Coach……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58" y="2920588"/>
            <a:ext cx="3621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-Coach…….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1559" y="4215536"/>
            <a:ext cx="3621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-Coach……</a:t>
            </a:r>
          </a:p>
        </p:txBody>
      </p:sp>
    </p:spTree>
    <p:extLst>
      <p:ext uri="{BB962C8B-B14F-4D97-AF65-F5344CB8AC3E}">
        <p14:creationId xmlns:p14="http://schemas.microsoft.com/office/powerpoint/2010/main" val="295625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Mentoring: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625640"/>
            <a:ext cx="4904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-Mentor……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58" y="2920588"/>
            <a:ext cx="3253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-Mentor…….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1559" y="4215536"/>
            <a:ext cx="34439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-Mentor……</a:t>
            </a:r>
          </a:p>
        </p:txBody>
      </p:sp>
    </p:spTree>
    <p:extLst>
      <p:ext uri="{BB962C8B-B14F-4D97-AF65-F5344CB8AC3E}">
        <p14:creationId xmlns:p14="http://schemas.microsoft.com/office/powerpoint/2010/main" val="83958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Evaluations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2290208"/>
            <a:ext cx="48536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-Frequency?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2" y="4071938"/>
            <a:ext cx="3723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-Effective?</a:t>
            </a:r>
          </a:p>
        </p:txBody>
      </p:sp>
    </p:spTree>
    <p:extLst>
      <p:ext uri="{BB962C8B-B14F-4D97-AF65-F5344CB8AC3E}">
        <p14:creationId xmlns:p14="http://schemas.microsoft.com/office/powerpoint/2010/main" val="375801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76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Open Position</a:t>
            </a:r>
          </a:p>
          <a:p>
            <a:endParaRPr lang="en-US" sz="7200" dirty="0"/>
          </a:p>
        </p:txBody>
      </p:sp>
      <p:sp>
        <p:nvSpPr>
          <p:cNvPr id="12" name="TextBox 11"/>
          <p:cNvSpPr txBox="1"/>
          <p:nvPr/>
        </p:nvSpPr>
        <p:spPr>
          <a:xfrm>
            <a:off x="2482852" y="2059335"/>
            <a:ext cx="5607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Evaluate the Position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60059" y="2815168"/>
            <a:ext cx="33221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-Is it necessary?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14488" y="3725068"/>
            <a:ext cx="41880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-Evaluate Scheduling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31129" y="4360643"/>
            <a:ext cx="3875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-Full-Time vs. Part-Time</a:t>
            </a:r>
          </a:p>
        </p:txBody>
      </p:sp>
    </p:spTree>
    <p:extLst>
      <p:ext uri="{BB962C8B-B14F-4D97-AF65-F5344CB8AC3E}">
        <p14:creationId xmlns:p14="http://schemas.microsoft.com/office/powerpoint/2010/main" val="193879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Stay Interviews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625640"/>
            <a:ext cx="79905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-Ask them what they need to     do their job better?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60897" y="3411854"/>
            <a:ext cx="9186603" cy="231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-Ask them what they need from your organization in order to succeed or advance their career.</a:t>
            </a:r>
          </a:p>
        </p:txBody>
      </p:sp>
    </p:spTree>
    <p:extLst>
      <p:ext uri="{BB962C8B-B14F-4D97-AF65-F5344CB8AC3E}">
        <p14:creationId xmlns:p14="http://schemas.microsoft.com/office/powerpoint/2010/main" val="65308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Retention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625640"/>
            <a:ext cx="82064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What keeps people working for  you?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2" y="3411854"/>
            <a:ext cx="81302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Do you advocate for your employees enough?</a:t>
            </a:r>
          </a:p>
        </p:txBody>
      </p:sp>
    </p:spTree>
    <p:extLst>
      <p:ext uri="{BB962C8B-B14F-4D97-AF65-F5344CB8AC3E}">
        <p14:creationId xmlns:p14="http://schemas.microsoft.com/office/powerpoint/2010/main" val="239897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8940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Some questions to consider: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625640"/>
            <a:ext cx="74444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What is one thing you would change about your current or past job?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2" y="3800038"/>
            <a:ext cx="83080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What’s one thing about your work abilities your resume or application doesn’t show?</a:t>
            </a:r>
          </a:p>
        </p:txBody>
      </p:sp>
    </p:spTree>
    <p:extLst>
      <p:ext uri="{BB962C8B-B14F-4D97-AF65-F5344CB8AC3E}">
        <p14:creationId xmlns:p14="http://schemas.microsoft.com/office/powerpoint/2010/main" val="426439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Stay questions: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00200" y="1801842"/>
            <a:ext cx="7315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do you look forward to when you come to work each day?</a:t>
            </a:r>
          </a:p>
          <a:p>
            <a:r>
              <a:rPr lang="en-US" dirty="0"/>
              <a:t>What do you like most or least about working here?</a:t>
            </a:r>
          </a:p>
          <a:p>
            <a:r>
              <a:rPr lang="en-US" dirty="0"/>
              <a:t>What keeps you working here?</a:t>
            </a:r>
          </a:p>
          <a:p>
            <a:r>
              <a:rPr lang="en-US" dirty="0"/>
              <a:t>If you could change something about your job, what would that be?</a:t>
            </a:r>
          </a:p>
          <a:p>
            <a:r>
              <a:rPr lang="en-US" dirty="0"/>
              <a:t>What would make your job more satisfying?</a:t>
            </a:r>
          </a:p>
          <a:p>
            <a:r>
              <a:rPr lang="en-US" dirty="0"/>
              <a:t>How do you like to be recognized?</a:t>
            </a:r>
          </a:p>
          <a:p>
            <a:r>
              <a:rPr lang="en-US" dirty="0"/>
              <a:t>What talents are not being used in your current role?</a:t>
            </a:r>
          </a:p>
          <a:p>
            <a:r>
              <a:rPr lang="en-US" dirty="0"/>
              <a:t>What would you like to learn here?</a:t>
            </a:r>
          </a:p>
          <a:p>
            <a:r>
              <a:rPr lang="en-US" dirty="0"/>
              <a:t>What motivates (or demotivates) you?</a:t>
            </a:r>
          </a:p>
          <a:p>
            <a:r>
              <a:rPr lang="en-US" dirty="0"/>
              <a:t>What can I do to best support you?</a:t>
            </a:r>
          </a:p>
          <a:p>
            <a:r>
              <a:rPr lang="en-US" dirty="0"/>
              <a:t>What can I do more of or less of as your manager?</a:t>
            </a:r>
          </a:p>
          <a:p>
            <a:r>
              <a:rPr lang="en-US" dirty="0"/>
              <a:t>What might tempt you to leave?</a:t>
            </a:r>
          </a:p>
          <a:p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1828800" y="5534472"/>
            <a:ext cx="2307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Source: shrm.org</a:t>
            </a:r>
          </a:p>
        </p:txBody>
      </p:sp>
    </p:spTree>
    <p:extLst>
      <p:ext uri="{BB962C8B-B14F-4D97-AF65-F5344CB8AC3E}">
        <p14:creationId xmlns:p14="http://schemas.microsoft.com/office/powerpoint/2010/main" val="106296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Questions??????</a:t>
            </a:r>
          </a:p>
        </p:txBody>
      </p:sp>
    </p:spTree>
    <p:extLst>
      <p:ext uri="{BB962C8B-B14F-4D97-AF65-F5344CB8AC3E}">
        <p14:creationId xmlns:p14="http://schemas.microsoft.com/office/powerpoint/2010/main" val="27603694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19500" y="863640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Thank You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19500" y="2235200"/>
            <a:ext cx="401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Ken Hanson, CPM, CDM, CFPP</a:t>
            </a:r>
          </a:p>
          <a:p>
            <a:r>
              <a:rPr lang="en-US" dirty="0"/>
              <a:t>Jail Services Supervisor</a:t>
            </a:r>
          </a:p>
          <a:p>
            <a:r>
              <a:rPr lang="en-US" dirty="0"/>
              <a:t>Polk County Sheriff's Office</a:t>
            </a:r>
          </a:p>
          <a:p>
            <a:r>
              <a:rPr lang="en-US" dirty="0"/>
              <a:t>Jail Division</a:t>
            </a:r>
          </a:p>
          <a:p>
            <a:r>
              <a:rPr lang="en-US" dirty="0"/>
              <a:t>1985 NE 51st Pl</a:t>
            </a:r>
          </a:p>
          <a:p>
            <a:r>
              <a:rPr lang="en-US" dirty="0"/>
              <a:t>Des Moines, IA  50313-2517</a:t>
            </a:r>
          </a:p>
          <a:p>
            <a:r>
              <a:rPr lang="en-US" dirty="0"/>
              <a:t>Office: 515-323-5472</a:t>
            </a:r>
          </a:p>
          <a:p>
            <a:r>
              <a:rPr lang="en-US" dirty="0"/>
              <a:t>Cell: 515-783-3597</a:t>
            </a:r>
          </a:p>
          <a:p>
            <a:r>
              <a:rPr lang="en-US" dirty="0"/>
              <a:t>Kenneth.hanson@polkcountyiowa.gov</a:t>
            </a:r>
          </a:p>
        </p:txBody>
      </p:sp>
    </p:spTree>
    <p:extLst>
      <p:ext uri="{BB962C8B-B14F-4D97-AF65-F5344CB8AC3E}">
        <p14:creationId xmlns:p14="http://schemas.microsoft.com/office/powerpoint/2010/main" val="202729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8039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Update Job Description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625640"/>
            <a:ext cx="77238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-Do a Job Analysis if Necessary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0" y="2399067"/>
            <a:ext cx="764760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-Include Requirements</a:t>
            </a:r>
          </a:p>
          <a:p>
            <a:r>
              <a:rPr lang="en-US" sz="4800" dirty="0"/>
              <a:t>	-Physical Abilities</a:t>
            </a:r>
          </a:p>
          <a:p>
            <a:r>
              <a:rPr lang="en-US" sz="4800" dirty="0"/>
              <a:t>	-Skill Abilities</a:t>
            </a:r>
          </a:p>
          <a:p>
            <a:r>
              <a:rPr lang="en-US" sz="4800" dirty="0"/>
              <a:t>	-Scheduling Requirements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671710" y="5322062"/>
            <a:ext cx="9512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-Avoid ADA and Discriminatory Issues</a:t>
            </a:r>
          </a:p>
        </p:txBody>
      </p:sp>
    </p:spTree>
    <p:extLst>
      <p:ext uri="{BB962C8B-B14F-4D97-AF65-F5344CB8AC3E}">
        <p14:creationId xmlns:p14="http://schemas.microsoft.com/office/powerpoint/2010/main" val="183858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520848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Advertise the Position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1587311"/>
            <a:ext cx="90065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-Everybody Does It</a:t>
            </a:r>
          </a:p>
          <a:p>
            <a:r>
              <a:rPr lang="en-US" sz="4800" dirty="0"/>
              <a:t>	-</a:t>
            </a:r>
            <a:r>
              <a:rPr lang="en-US" sz="3200" dirty="0"/>
              <a:t>Newspaper, TV, Radio, On-line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2" y="3143954"/>
            <a:ext cx="59476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-Not Everybody Does It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46987" y="3950653"/>
            <a:ext cx="3582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-In-House: Pay for Referrals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46986" y="4427517"/>
            <a:ext cx="4311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-Social Service Agencies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46987" y="4965034"/>
            <a:ext cx="431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-School Counselors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46986" y="5519542"/>
            <a:ext cx="3955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-Religious Groups- Diversity</a:t>
            </a:r>
          </a:p>
        </p:txBody>
      </p:sp>
    </p:spTree>
    <p:extLst>
      <p:ext uri="{BB962C8B-B14F-4D97-AF65-F5344CB8AC3E}">
        <p14:creationId xmlns:p14="http://schemas.microsoft.com/office/powerpoint/2010/main" val="354622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7581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Evaluate Candidates: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2" y="2105521"/>
            <a:ext cx="91589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-Don’t judge too harshly 			based on application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2" y="3952200"/>
            <a:ext cx="94409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-Lots of Experience vs. No Experience</a:t>
            </a:r>
          </a:p>
        </p:txBody>
      </p:sp>
    </p:spTree>
    <p:extLst>
      <p:ext uri="{BB962C8B-B14F-4D97-AF65-F5344CB8AC3E}">
        <p14:creationId xmlns:p14="http://schemas.microsoft.com/office/powerpoint/2010/main" val="420742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79629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Prepare List of Questions to Ask Each Candidate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346987" y="2910512"/>
            <a:ext cx="31434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-Ensures Fairness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46987" y="3653967"/>
            <a:ext cx="39188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-Avoids Discrimination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46987" y="4397422"/>
            <a:ext cx="5989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-Favoritism – “Hire people like me”</a:t>
            </a:r>
          </a:p>
        </p:txBody>
      </p:sp>
    </p:spTree>
    <p:extLst>
      <p:ext uri="{BB962C8B-B14F-4D97-AF65-F5344CB8AC3E}">
        <p14:creationId xmlns:p14="http://schemas.microsoft.com/office/powerpoint/2010/main" val="262976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6934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Questions to Avoid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42087" y="2183939"/>
            <a:ext cx="6817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-How old are you?   vs.  Are you at least 18 years old?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2087" y="3100388"/>
            <a:ext cx="7770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-How many kids to you have? …….  Is this Job Related???????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2087" y="4016837"/>
            <a:ext cx="8160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-Are you a U.S. Citizen? vs.  Can you legally work in this country?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42087" y="4838285"/>
            <a:ext cx="10080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-Do you have a car? vs.  Have you ever had issues with attendance/punctuality?</a:t>
            </a:r>
          </a:p>
        </p:txBody>
      </p:sp>
    </p:spTree>
    <p:extLst>
      <p:ext uri="{BB962C8B-B14F-4D97-AF65-F5344CB8AC3E}">
        <p14:creationId xmlns:p14="http://schemas.microsoft.com/office/powerpoint/2010/main" val="200404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0" y="812840"/>
            <a:ext cx="995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Questions to Avoid (continued)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21487" y="1871364"/>
            <a:ext cx="77655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-Have you been arrested? vs. Have you been convicted of……?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21487" y="3169740"/>
            <a:ext cx="80703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-Anything else that can lead to a claim of discrimination under ADA or Civil Rights laws.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40100" y="4924066"/>
            <a:ext cx="75379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Age, Race, Color, Sex/Gender/Orientation, National Origin, </a:t>
            </a:r>
          </a:p>
          <a:p>
            <a:r>
              <a:rPr lang="en-US" sz="2400" dirty="0"/>
              <a:t>Birthplace, Disability, Marital/Family Status</a:t>
            </a:r>
          </a:p>
        </p:txBody>
      </p:sp>
    </p:spTree>
    <p:extLst>
      <p:ext uri="{BB962C8B-B14F-4D97-AF65-F5344CB8AC3E}">
        <p14:creationId xmlns:p14="http://schemas.microsoft.com/office/powerpoint/2010/main" val="1448513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6248400"/>
            <a:ext cx="9144000" cy="6096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6121400"/>
            <a:ext cx="9144000" cy="76200"/>
          </a:xfrm>
          <a:prstGeom prst="rect">
            <a:avLst/>
          </a:prstGeom>
          <a:solidFill>
            <a:srgbClr val="EC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19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205539"/>
            <a:ext cx="2819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524000" y="0"/>
            <a:ext cx="9144000" cy="338138"/>
          </a:xfrm>
          <a:prstGeom prst="rect">
            <a:avLst/>
          </a:prstGeom>
          <a:solidFill>
            <a:srgbClr val="EC1C24"/>
          </a:solidFill>
          <a:ln>
            <a:solidFill>
              <a:srgbClr val="EC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9" name="TextBox 22"/>
          <p:cNvSpPr txBox="1">
            <a:spLocks noChangeArrowheads="1"/>
          </p:cNvSpPr>
          <p:nvPr/>
        </p:nvSpPr>
        <p:spPr bwMode="auto">
          <a:xfrm>
            <a:off x="1600200" y="0"/>
            <a:ext cx="8991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bg1"/>
                </a:solidFill>
                <a:latin typeface="Arial" panose="020B0604020202020204" pitchFamily="34" charset="0"/>
              </a:rPr>
              <a:t>Hiring Basics		      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05000" y="812870"/>
            <a:ext cx="9766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Questions to Avoid(continued)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61560" y="1568070"/>
            <a:ext cx="884143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-Tell me About Yourself?</a:t>
            </a:r>
          </a:p>
          <a:p>
            <a:r>
              <a:rPr lang="en-US" sz="4800" dirty="0"/>
              <a:t>     -</a:t>
            </a:r>
            <a:r>
              <a:rPr lang="en-US" sz="3200" dirty="0"/>
              <a:t>Can open up a can of worms depending on 		how they answer.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1560" y="3492736"/>
            <a:ext cx="92097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-Use this instead- </a:t>
            </a:r>
          </a:p>
          <a:p>
            <a:r>
              <a:rPr lang="en-US" sz="4800" dirty="0"/>
              <a:t>   </a:t>
            </a:r>
            <a:r>
              <a:rPr lang="en-US" sz="3600" dirty="0"/>
              <a:t>“Tell me about your past work experience?”</a:t>
            </a:r>
          </a:p>
        </p:txBody>
      </p:sp>
    </p:spTree>
    <p:extLst>
      <p:ext uri="{BB962C8B-B14F-4D97-AF65-F5344CB8AC3E}">
        <p14:creationId xmlns:p14="http://schemas.microsoft.com/office/powerpoint/2010/main" val="250015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823</Words>
  <Application>Microsoft Office PowerPoint</Application>
  <PresentationFormat>Widescreen</PresentationFormat>
  <Paragraphs>167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The Basics of Hiring Aren’t Always Easy or Basic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Polk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and You</dc:title>
  <dc:creator>Kenneth W. Hanson</dc:creator>
  <cp:lastModifiedBy>Elizabeth M. Vitek</cp:lastModifiedBy>
  <cp:revision>22</cp:revision>
  <cp:lastPrinted>2017-10-03T20:00:47Z</cp:lastPrinted>
  <dcterms:created xsi:type="dcterms:W3CDTF">2017-10-02T15:36:12Z</dcterms:created>
  <dcterms:modified xsi:type="dcterms:W3CDTF">2017-11-08T22:01:00Z</dcterms:modified>
</cp:coreProperties>
</file>