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71" r:id="rId9"/>
    <p:sldId id="272" r:id="rId10"/>
    <p:sldId id="273" r:id="rId11"/>
    <p:sldId id="268" r:id="rId12"/>
    <p:sldId id="270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EB859-F1E6-4D6C-BB12-47B8181AC5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928BD2-51FB-4469-9541-94DB72DB93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BF00E5-7E1F-4148-9611-7DF4D8837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A90A3-DDBC-4849-8437-2177E8990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F0C00-9EC1-47FB-83B0-EF9505C2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9757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9497-CC7F-431B-B6B0-48A172776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E3925E-260F-4061-AF66-4C3541623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4E787-4F23-41AB-A5C7-A5AEC9E73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029AD-673B-4FB5-9D0A-83CA49F00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7B8FC-16A5-42F8-A8CF-1F62899F2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901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F1764D-4115-4DAB-9EEB-B0E0365807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0CE7F9-CE82-4E3E-8BCC-1EA294915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E764B-84F5-442B-A515-336EFCAB5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EC523-094B-47F3-960A-699DDDC77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8867-E966-4440-BC94-C228B3F4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56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6BEE1-7036-4197-90CD-26D8D006D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EE7BB-BD48-4DC4-B740-ADCBB3B34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751A0-6DBC-4BDC-922F-BF9968CB8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99F92-CE23-4CDC-B7B8-B551FEA1B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3A6476-3F5E-4E2D-9E17-97A0BA567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21128-3C4A-41CD-A94E-BE1117E1F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E3933E-246B-4B29-832B-CCA3A07CA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7FE06-FA7F-4D4B-9EDA-9705F1799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3FE19-5012-45F7-A4CB-A2105AFBC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2E311-C436-411A-ACB8-317DB48FD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84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DEF9F-43BF-419C-8DB6-977E57493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39558-6BFE-40EA-942B-452B14A4E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D7E9E-6FF5-4DC6-A45D-39BC35914A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7FA275-27E9-4AA9-AAE2-831C42352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71F7E7-AAC0-4F7E-9EF6-351EE1FDE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E9CCCE-3364-4C0C-BEFF-91D1B8B0C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515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45CD-F121-4ED3-AC3B-ECDB9D16F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4D555-7405-4816-8AE9-9B83B84BB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0D0847-EADC-446B-9354-E16E88E9C6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445507-00DC-4C1E-AABB-9611A3E442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71677F-6CF8-4EDA-908A-0C0627F0FA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80CCDD-DF58-4D9C-BDDD-20D67C22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F20397-9BF7-44DF-8B2B-5F1AF7456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A190-A783-4093-9C58-356A12429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633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1E35B-3994-4FF4-8EF6-55E26D8F8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7D9FDD-50F6-466B-B2E9-BEFCFEC5D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EDCD95-1847-455A-BB0E-D0760ED7B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640F25-7D20-40CF-8470-A9F98CFF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119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98844-6276-4807-BD3E-64CF8BDC4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6D0188-AB7C-4DB5-BAB4-1C2B1A89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E69295-19D8-483E-97AF-D65CC47B9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980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4FD65-D909-4CFD-93AE-DE0A730A6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8ACAA-7D2B-4F28-A0A4-F69988DC8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38014-4CCD-4AE5-BE78-DE40C9D27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C3499-F12C-4A4D-B2B4-438267878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622A6F-66BD-44CC-B5E3-55E05002A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6B3513-BA97-4C04-A2B5-616AC3386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453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37C4A-BCCC-4AED-959F-C6A1B0FF2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E9FF7-2A73-4E68-A960-445D0AF110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C5E91B-7F16-4A1E-A562-CD22A48A3E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9C4929-4F07-4A22-8EA6-0A619E5BB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013D7B-382A-4D6C-A189-F4BE9636F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F1091-4829-425B-8D4F-D1FE54D9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0615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B3C10D-47C9-42D4-98F3-DD5F5AC5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252B88-09A9-48B8-B6F8-E9EF28AF7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9B9AF-E6FF-4388-9E8B-73811D53C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286AF-BC44-474C-9700-866F7B34445E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D1750-5B4F-4A8D-8661-69E2402D9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2BBE1-F135-4401-BDA9-67E7B7B84F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EC3D4-E5CE-49D3-A1CA-C63107D6F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6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view-image.php?image=161128&amp;picture=&amp;jazyk=IT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lpaperflare.com/silhouette-of-man-climbing-ladder-illustration-head-success-wallpaper-ulcwn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F213B-3E84-44FE-A06E-F99AB01F8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4049" y="711407"/>
            <a:ext cx="7511154" cy="2387600"/>
          </a:xfrm>
        </p:spPr>
        <p:txBody>
          <a:bodyPr/>
          <a:lstStyle/>
          <a:p>
            <a:r>
              <a:rPr lang="en-US" dirty="0">
                <a:latin typeface="Goudy Stout" panose="0202090407030B020401" pitchFamily="18" charset="0"/>
              </a:rPr>
              <a:t>HR MADNESS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7CCEE-B996-4F04-A7C2-C002149ED5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9209" y="4156843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PAM CARBERRY/ CDM EXTRAORDINAIRE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MATT PUFFER/ HR ZEN MASTER</a:t>
            </a:r>
          </a:p>
        </p:txBody>
      </p:sp>
      <p:pic>
        <p:nvPicPr>
          <p:cNvPr id="5" name="Picture 4" descr="A person wearing a garment&#10;&#10;Description automatically generated with low confidence">
            <a:extLst>
              <a:ext uri="{FF2B5EF4-FFF2-40B4-BE49-F238E27FC236}">
                <a16:creationId xmlns:a16="http://schemas.microsoft.com/office/drawing/2014/main" id="{4F8ACC08-BA26-495C-AB8D-7675E0E88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28870" y="505446"/>
            <a:ext cx="3253548" cy="325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014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, dog, mammal&#10;&#10;Description automatically generated">
            <a:extLst>
              <a:ext uri="{FF2B5EF4-FFF2-40B4-BE49-F238E27FC236}">
                <a16:creationId xmlns:a16="http://schemas.microsoft.com/office/drawing/2014/main" id="{C8B8E302-CA00-4EFE-9CDE-E69711B0A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264" y="0"/>
            <a:ext cx="5161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649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7D2ABFC-3C49-40B6-A00D-EE6346518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025" y="0"/>
            <a:ext cx="7695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577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D6F064-DE83-4501-A625-7296675C82DC}"/>
              </a:ext>
            </a:extLst>
          </p:cNvPr>
          <p:cNvSpPr txBox="1"/>
          <p:nvPr/>
        </p:nvSpPr>
        <p:spPr>
          <a:xfrm>
            <a:off x="2070242" y="616449"/>
            <a:ext cx="961661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Goudy Stout" panose="0202090407030B020401" pitchFamily="18" charset="0"/>
              </a:rPr>
              <a:t>CDM CAREER LADDER PANEL</a:t>
            </a:r>
          </a:p>
          <a:p>
            <a:pPr algn="ctr"/>
            <a:endParaRPr lang="en-US" sz="4400" b="1" dirty="0">
              <a:latin typeface="Goudy Stout" panose="0202090407030B020401" pitchFamily="18" charset="0"/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Chad A.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Chris R.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Sarah W.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Ken H.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Lisa L.</a:t>
            </a:r>
          </a:p>
        </p:txBody>
      </p:sp>
      <p:pic>
        <p:nvPicPr>
          <p:cNvPr id="7" name="Picture 6" descr="A person climbing a ladder&#10;&#10;Description automatically generated with low confidence">
            <a:extLst>
              <a:ext uri="{FF2B5EF4-FFF2-40B4-BE49-F238E27FC236}">
                <a16:creationId xmlns:a16="http://schemas.microsoft.com/office/drawing/2014/main" id="{893C651E-70C0-4183-A22E-C6E37CDF8C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5661" t="12641" r="32497"/>
          <a:stretch/>
        </p:blipFill>
        <p:spPr>
          <a:xfrm>
            <a:off x="2106202" y="2137023"/>
            <a:ext cx="3626778" cy="426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8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5E64A47-780E-4ACE-BE4F-CADD0545C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95" y="0"/>
            <a:ext cx="69722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ith his mouth open next to another person with his hands on his face&#10;&#10;Description automatically generated with low confidence">
            <a:extLst>
              <a:ext uri="{FF2B5EF4-FFF2-40B4-BE49-F238E27FC236}">
                <a16:creationId xmlns:a16="http://schemas.microsoft.com/office/drawing/2014/main" id="{CC509635-DF22-4088-A5C6-1CCB58F82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367" y="0"/>
            <a:ext cx="714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257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13F805EA-0DDF-4C62-ABCB-09D09E43DE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7" b="21048"/>
          <a:stretch/>
        </p:blipFill>
        <p:spPr>
          <a:xfrm>
            <a:off x="2887038" y="246579"/>
            <a:ext cx="6935056" cy="650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5131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05DD7391-ED65-4663-8E68-92690A8CDC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8" b="31685"/>
          <a:stretch/>
        </p:blipFill>
        <p:spPr>
          <a:xfrm>
            <a:off x="3790840" y="208260"/>
            <a:ext cx="5363434" cy="644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8665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2CC92872-9970-41A9-B88A-1E92201D68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1000"/>
                    </a14:imgEffect>
                    <a14:imgEffect>
                      <a14:brightnessContrast bright="21000" contras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019" b="27790"/>
          <a:stretch/>
        </p:blipFill>
        <p:spPr>
          <a:xfrm>
            <a:off x="3290208" y="267127"/>
            <a:ext cx="6162015" cy="613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66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paper with writing on it&#10;&#10;Description automatically generated with low confidence">
            <a:extLst>
              <a:ext uri="{FF2B5EF4-FFF2-40B4-BE49-F238E27FC236}">
                <a16:creationId xmlns:a16="http://schemas.microsoft.com/office/drawing/2014/main" id="{816D59ED-D5D2-47F7-98CE-A9AEFA028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427" y="0"/>
            <a:ext cx="7921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030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men posing for a picture&#10;&#10;Description automatically generated">
            <a:extLst>
              <a:ext uri="{FF2B5EF4-FFF2-40B4-BE49-F238E27FC236}">
                <a16:creationId xmlns:a16="http://schemas.microsoft.com/office/drawing/2014/main" id="{35301A56-A12A-4924-8677-0AAB46122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754" y="0"/>
            <a:ext cx="7880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178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34F3238-1432-4F94-B29E-F9D658D6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83" y="0"/>
            <a:ext cx="74688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50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person, sign&#10;&#10;Description automatically generated">
            <a:extLst>
              <a:ext uri="{FF2B5EF4-FFF2-40B4-BE49-F238E27FC236}">
                <a16:creationId xmlns:a16="http://schemas.microsoft.com/office/drawing/2014/main" id="{82382678-8D58-4CC4-926D-EE8AF8FA4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22" y="0"/>
            <a:ext cx="6864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383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32</Words>
  <Application>Microsoft Office PowerPoint</Application>
  <PresentationFormat>Widescreen</PresentationFormat>
  <Paragraphs>10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Goudy Stout</vt:lpstr>
      <vt:lpstr>Office Theme</vt:lpstr>
      <vt:lpstr>HR MADNESS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 MADNESS</dc:title>
  <dc:creator>Barbara Thomsen</dc:creator>
  <cp:lastModifiedBy>Barbara Thomsen</cp:lastModifiedBy>
  <cp:revision>3</cp:revision>
  <dcterms:created xsi:type="dcterms:W3CDTF">2022-04-29T14:00:06Z</dcterms:created>
  <dcterms:modified xsi:type="dcterms:W3CDTF">2022-05-01T00:52:43Z</dcterms:modified>
</cp:coreProperties>
</file>