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1" r:id="rId4"/>
    <p:sldId id="270" r:id="rId5"/>
    <p:sldId id="272" r:id="rId6"/>
    <p:sldId id="273" r:id="rId7"/>
    <p:sldId id="291" r:id="rId8"/>
    <p:sldId id="297" r:id="rId9"/>
    <p:sldId id="292" r:id="rId10"/>
    <p:sldId id="277" r:id="rId11"/>
    <p:sldId id="278" r:id="rId12"/>
    <p:sldId id="279" r:id="rId13"/>
    <p:sldId id="293" r:id="rId14"/>
    <p:sldId id="294" r:id="rId15"/>
    <p:sldId id="282" r:id="rId16"/>
    <p:sldId id="295" r:id="rId17"/>
    <p:sldId id="284" r:id="rId18"/>
    <p:sldId id="285" r:id="rId19"/>
    <p:sldId id="286" r:id="rId20"/>
    <p:sldId id="287" r:id="rId21"/>
    <p:sldId id="288" r:id="rId22"/>
    <p:sldId id="289" r:id="rId23"/>
    <p:sldId id="296" r:id="rId24"/>
    <p:sldId id="298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FFCA38"/>
    <a:srgbClr val="4BACC6"/>
    <a:srgbClr val="6CCACD"/>
    <a:srgbClr val="8064A2"/>
    <a:srgbClr val="009193"/>
    <a:srgbClr val="FF2600"/>
    <a:srgbClr val="E46C0A"/>
    <a:srgbClr val="F89728"/>
    <a:srgbClr val="8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830"/>
  </p:normalViewPr>
  <p:slideViewPr>
    <p:cSldViewPr>
      <p:cViewPr varScale="1">
        <p:scale>
          <a:sx n="117" d="100"/>
          <a:sy n="117" d="100"/>
        </p:scale>
        <p:origin x="8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49% - Yes</c:v>
                </c:pt>
                <c:pt idx="1">
                  <c:v>51%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8047-AED0-76EC21391571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E-8047-AED0-76EC21391571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E-8047-AED0-76EC2139157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E-8047-AED0-76EC213915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E-8047-AED0-76EC213915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E-8047-AED0-76EC21391571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E-8047-AED0-76EC213915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6E-8047-AED0-76EC2139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37% - Yes</c:v>
                </c:pt>
                <c:pt idx="1">
                  <c:v>63%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6E-8047-AED0-76EC21391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layout>
                <c:manualLayout>
                  <c:x val="0.10358359680774308"/>
                  <c:y val="0.134075740532433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layout>
                <c:manualLayout>
                  <c:x val="2.1366009486307867E-2"/>
                  <c:y val="8.2391486778438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79% - Yes, routine testing is required on a weekly or more frequent basis</c:v>
                </c:pt>
                <c:pt idx="1">
                  <c:v>16% - Yes, routine testing is required less frequently than weekly</c:v>
                </c:pt>
                <c:pt idx="2">
                  <c:v>5%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0.16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layout>
                <c:manualLayout>
                  <c:x val="-9.3983323635699265E-2"/>
                  <c:y val="0.17773206248754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dLbl>
              <c:idx val="2"/>
              <c:layout>
                <c:manualLayout>
                  <c:x val="8.1222736113708185E-2"/>
                  <c:y val="9.15275597278732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9-0E40-90D1-9A07C00B070C}"/>
                </c:ext>
              </c:extLst>
            </c:dLbl>
            <c:dLbl>
              <c:idx val="3"/>
              <c:layout>
                <c:manualLayout>
                  <c:x val="6.3413416203873169E-2"/>
                  <c:y val="0.1669032838039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0.38</c:v>
                </c:pt>
                <c:pt idx="2">
                  <c:v>0.1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24% - Yes, foodservice staffing will increase</c:v>
                </c:pt>
                <c:pt idx="1">
                  <c:v>9% - Yes, foodservice staffing will decrease</c:v>
                </c:pt>
                <c:pt idx="2">
                  <c:v>66%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0.09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45% - Yes, foodservice budget will increase</c:v>
                </c:pt>
                <c:pt idx="1">
                  <c:v>12% - Yes, foodservice budget will decrease</c:v>
                </c:pt>
                <c:pt idx="2">
                  <c:v>43%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0.12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21% - Yes</c:v>
                </c:pt>
                <c:pt idx="1">
                  <c:v>79%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3.199502132891463E-2"/>
                  <c:y val="0.135110722270827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layout>
                <c:manualLayout>
                  <c:x val="0.10788165330674875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4B3895-B295-164D-9565-6E15DEF5A65D}" type="VALUE">
                      <a:rPr lang="en-US" sz="2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60% - In-Room Dining Only</c:v>
                </c:pt>
                <c:pt idx="1">
                  <c:v>31% - Socially Distanced Dining</c:v>
                </c:pt>
                <c:pt idx="2">
                  <c:v>9% - Other</c:v>
                </c:pt>
                <c:pt idx="3">
                  <c:v>1%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0.31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43% - Yes</c:v>
                </c:pt>
                <c:pt idx="1">
                  <c:v>57%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94B99-98D4-DA4B-8DDC-0D137882C6E0}"/>
              </a:ext>
            </a:extLst>
          </p:cNvPr>
          <p:cNvSpPr txBox="1">
            <a:spLocks/>
          </p:cNvSpPr>
          <p:nvPr/>
        </p:nvSpPr>
        <p:spPr bwMode="auto">
          <a:xfrm>
            <a:off x="914400" y="3889995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dirty="0">
                <a:solidFill>
                  <a:srgbClr val="EC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Skilled Nursing &amp; Long-Term Care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C055268-C32C-B744-9729-4B60E7C8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2015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474625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8FEE23B-E924-ED49-91AC-CB8CB5E8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848895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F2FB11CB-B21E-0645-A4E2-4E1052D0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12460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57B28387-EAFB-B048-96F8-3639703A1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372157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DAE7024-ED5C-3947-9515-0E8692CB3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FD4F8-CC3B-7043-B8C0-E9A70CF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161100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57855A20-9479-DC4B-BFDC-FED93052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6036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CD9EACF-B2BB-AF4D-A0D6-BC7B9126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928434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2A7DCB6-3AC2-7E43-B1EE-F494D311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07807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00265F97-55DC-5144-864F-F5DBBB9A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51436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4F2088D-5258-344D-812C-0F59E9173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113187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941D57E-23B5-B243-A5F3-2A1C86ACD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</a:t>
            </a:r>
            <a:r>
              <a:rPr lang="en-US" altLang="en-US" sz="3200" dirty="0">
                <a:latin typeface="Arial" panose="020B0604020202020204" pitchFamily="34" charset="0"/>
              </a:rPr>
              <a:t>Skilled Nursing and Long-Term Care.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9DFE6AF-7FFC-DF4D-98DB-996700E6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136077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E2D7DD9-3EC2-DA45-88A0-59830E73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75592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9AD7613-4374-E64B-B59D-6EED0941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142285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C3A374FF-62B0-1543-A961-C6139F0A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796113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3C10AD48-69AB-BA4E-95B2-85B23626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681192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BFBB459-4A8B-E743-9BA6-981EA3B7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417740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D2D1AF6B-B7CD-484C-9AB8-0FF13F08D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640410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0FA890EC-269F-9541-80C7-5F5F97C0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717817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68DE409-6F9E-D149-BD20-CCC2B924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86048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007B61B-626E-454D-AFDA-05A64E3B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48771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5638928-8A62-3240-BB87-8E9F618D3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148547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502A340D-C0F4-7245-A4DB-C151FA1D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938832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BF945C6C-EE7B-BC41-A891-BB1D1451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513</Words>
  <Application>Microsoft Macintosh PowerPoint</Application>
  <PresentationFormat>Widescreen</PresentationFormat>
  <Paragraphs>95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121</cp:revision>
  <dcterms:created xsi:type="dcterms:W3CDTF">2015-02-26T19:18:42Z</dcterms:created>
  <dcterms:modified xsi:type="dcterms:W3CDTF">2020-11-13T15:29:59Z</dcterms:modified>
</cp:coreProperties>
</file>