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6" r:id="rId3"/>
    <p:sldId id="307" r:id="rId4"/>
    <p:sldId id="271" r:id="rId5"/>
    <p:sldId id="270" r:id="rId6"/>
    <p:sldId id="272" r:id="rId7"/>
    <p:sldId id="273" r:id="rId8"/>
    <p:sldId id="291" r:id="rId9"/>
    <p:sldId id="303" r:id="rId10"/>
    <p:sldId id="304" r:id="rId11"/>
    <p:sldId id="277" r:id="rId12"/>
    <p:sldId id="278" r:id="rId13"/>
    <p:sldId id="279" r:id="rId14"/>
    <p:sldId id="299" r:id="rId15"/>
    <p:sldId id="302" r:id="rId16"/>
    <p:sldId id="282" r:id="rId17"/>
    <p:sldId id="300" r:id="rId18"/>
    <p:sldId id="301" r:id="rId19"/>
    <p:sldId id="285" r:id="rId20"/>
    <p:sldId id="286" r:id="rId21"/>
    <p:sldId id="287" r:id="rId22"/>
    <p:sldId id="288" r:id="rId23"/>
    <p:sldId id="289" r:id="rId24"/>
    <p:sldId id="296" r:id="rId25"/>
    <p:sldId id="305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4BACC6"/>
    <a:srgbClr val="FFCA38"/>
    <a:srgbClr val="009193"/>
    <a:srgbClr val="595959"/>
    <a:srgbClr val="FF2600"/>
    <a:srgbClr val="7A81FF"/>
    <a:srgbClr val="FF8AD8"/>
    <a:srgbClr val="FFFD78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07" autoAdjust="0"/>
    <p:restoredTop sz="95136"/>
  </p:normalViewPr>
  <p:slideViewPr>
    <p:cSldViewPr>
      <p:cViewPr varScale="1">
        <p:scale>
          <a:sx n="82" d="100"/>
          <a:sy n="82" d="100"/>
        </p:scale>
        <p:origin x="168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41602823295736"/>
          <c:y val="0"/>
          <c:w val="0.49323712492019578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Facility</c:v>
                </c:pt>
              </c:strCache>
            </c:strRef>
          </c:tx>
          <c:spPr>
            <a:solidFill>
              <a:srgbClr val="EC1C24"/>
            </a:solidFill>
          </c:spPr>
          <c:dPt>
            <c:idx val="0"/>
            <c:bubble3D val="0"/>
            <c:spPr>
              <a:solidFill>
                <a:srgbClr val="EC1C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658-F748-BBE0-207DEC589E30}"/>
              </c:ext>
            </c:extLst>
          </c:dPt>
          <c:dPt>
            <c:idx val="1"/>
            <c:bubble3D val="0"/>
            <c:spPr>
              <a:solidFill>
                <a:srgbClr val="4083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2-5D4D-92C6-2DAA686E5738}"/>
              </c:ext>
            </c:extLst>
          </c:dPt>
          <c:dPt>
            <c:idx val="2"/>
            <c:bubble3D val="0"/>
            <c:spPr>
              <a:solidFill>
                <a:srgbClr val="94C9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92-5D4D-92C6-2DAA686E5738}"/>
              </c:ext>
            </c:extLst>
          </c:dPt>
          <c:dPt>
            <c:idx val="3"/>
            <c:bubble3D val="0"/>
            <c:spPr>
              <a:solidFill>
                <a:srgbClr val="FFCA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2-5D4D-92C6-2DAA686E5738}"/>
              </c:ext>
            </c:extLst>
          </c:dPt>
          <c:dPt>
            <c:idx val="4"/>
            <c:bubble3D val="0"/>
            <c:spPr>
              <a:solidFill>
                <a:srgbClr val="F897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92-5D4D-92C6-2DAA686E5738}"/>
              </c:ext>
            </c:extLst>
          </c:dPt>
          <c:dPt>
            <c:idx val="5"/>
            <c:bubble3D val="0"/>
            <c:spPr>
              <a:solidFill>
                <a:srgbClr val="8177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DF-FB4E-809A-56C0A2DDCABF}"/>
              </c:ext>
            </c:extLst>
          </c:dPt>
          <c:dPt>
            <c:idx val="6"/>
            <c:bubble3D val="0"/>
            <c:spPr>
              <a:solidFill>
                <a:srgbClr val="F477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2-5D4D-92C6-2DAA686E5738}"/>
              </c:ext>
            </c:extLst>
          </c:dPt>
          <c:dPt>
            <c:idx val="7"/>
            <c:bubble3D val="0"/>
            <c:spPr>
              <a:solidFill>
                <a:srgbClr val="6CCA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92-5D4D-92C6-2DAA686E5738}"/>
              </c:ext>
            </c:extLst>
          </c:dPt>
          <c:dLbls>
            <c:dLbl>
              <c:idx val="1"/>
              <c:layout>
                <c:manualLayout>
                  <c:x val="0.10695608994821593"/>
                  <c:y val="-3.4479940007499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92-5D4D-92C6-2DAA686E5738}"/>
                </c:ext>
              </c:extLst>
            </c:dLbl>
            <c:dLbl>
              <c:idx val="2"/>
              <c:layout>
                <c:manualLayout>
                  <c:x val="6.7438018727388804E-2"/>
                  <c:y val="0.103940007499062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92-5D4D-92C6-2DAA686E5738}"/>
                </c:ext>
              </c:extLst>
            </c:dLbl>
            <c:dLbl>
              <c:idx val="3"/>
              <c:layout>
                <c:manualLayout>
                  <c:x val="-2.1396396396396396E-2"/>
                  <c:y val="3.3333333333333319E-2"/>
                </c:manualLayout>
              </c:layout>
              <c:tx>
                <c:rich>
                  <a:bodyPr/>
                  <a:lstStyle/>
                  <a:p>
                    <a:fld id="{0889C3B4-6F99-AC4B-92A7-1AA33AB500F1}" type="VALUE"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92-5D4D-92C6-2DAA686E5738}"/>
                </c:ext>
              </c:extLst>
            </c:dLbl>
            <c:dLbl>
              <c:idx val="4"/>
              <c:layout>
                <c:manualLayout>
                  <c:x val="-1.9144144144144143E-2"/>
                  <c:y val="0"/>
                </c:manualLayout>
              </c:layout>
              <c:tx>
                <c:rich>
                  <a:bodyPr/>
                  <a:lstStyle/>
                  <a:p>
                    <a:fld id="{A29E8B51-D368-B04B-BEFF-0B54718C2AEB}" type="VALUE"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092-5D4D-92C6-2DAA686E5738}"/>
                </c:ext>
              </c:extLst>
            </c:dLbl>
            <c:dLbl>
              <c:idx val="5"/>
              <c:layout>
                <c:manualLayout>
                  <c:x val="3.8157675391927361E-2"/>
                  <c:y val="7.26321709786276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DF-FB4E-809A-56C0A2DDCA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 (Assisted Living, Independent Living, &amp; CCRC)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0.61</c:v>
                </c:pt>
                <c:pt idx="1">
                  <c:v>0.15</c:v>
                </c:pt>
                <c:pt idx="2">
                  <c:v>0.11</c:v>
                </c:pt>
                <c:pt idx="3">
                  <c:v>0.03</c:v>
                </c:pt>
                <c:pt idx="4">
                  <c:v>0.01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2-5D4D-92C6-2DAA686E5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7567567567567571E-3"/>
          <c:y val="2.9313460817397829E-2"/>
          <c:w val="0.41260791303114136"/>
          <c:h val="0.95565879265091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2309693431178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0.46</c:v>
                </c:pt>
                <c:pt idx="2">
                  <c:v>0.16</c:v>
                </c:pt>
                <c:pt idx="3">
                  <c:v>0.08</c:v>
                </c:pt>
                <c:pt idx="4">
                  <c:v>0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0.45</c:v>
                </c:pt>
                <c:pt idx="1">
                  <c:v>0.04</c:v>
                </c:pt>
                <c:pt idx="2">
                  <c:v>0.28999999999999998</c:v>
                </c:pt>
                <c:pt idx="3">
                  <c:v>0.37</c:v>
                </c:pt>
                <c:pt idx="4">
                  <c:v>0.56999999999999995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0.45</c:v>
                </c:pt>
                <c:pt idx="1">
                  <c:v>0.45</c:v>
                </c:pt>
                <c:pt idx="2">
                  <c:v>0.54</c:v>
                </c:pt>
                <c:pt idx="3">
                  <c:v>0.53</c:v>
                </c:pt>
                <c:pt idx="4">
                  <c:v>0.43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0.04</c:v>
                </c:pt>
                <c:pt idx="2">
                  <c:v>0.01</c:v>
                </c:pt>
                <c:pt idx="3">
                  <c:v>0.02</c:v>
                </c:pt>
                <c:pt idx="4">
                  <c:v>0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6267002338993339"/>
          <c:w val="0.99937965828043118"/>
          <c:h val="0.23732997661006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98060659084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0.11</c:v>
                </c:pt>
                <c:pt idx="2">
                  <c:v>0.12</c:v>
                </c:pt>
                <c:pt idx="3">
                  <c:v>0</c:v>
                </c:pt>
                <c:pt idx="4">
                  <c:v>0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0.24</c:v>
                </c:pt>
                <c:pt idx="1">
                  <c:v>0.51</c:v>
                </c:pt>
                <c:pt idx="2">
                  <c:v>0.25</c:v>
                </c:pt>
                <c:pt idx="3">
                  <c:v>0.02</c:v>
                </c:pt>
                <c:pt idx="4">
                  <c:v>0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0.05</c:v>
                </c:pt>
                <c:pt idx="1">
                  <c:v>0.11</c:v>
                </c:pt>
                <c:pt idx="2">
                  <c:v>0.26</c:v>
                </c:pt>
                <c:pt idx="3">
                  <c:v>7.0000000000000007E-2</c:v>
                </c:pt>
                <c:pt idx="4">
                  <c:v>0.33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0.61</c:v>
                </c:pt>
                <c:pt idx="1">
                  <c:v>0.25</c:v>
                </c:pt>
                <c:pt idx="2">
                  <c:v>0.28999999999999998</c:v>
                </c:pt>
                <c:pt idx="3">
                  <c:v>0</c:v>
                </c:pt>
                <c:pt idx="4">
                  <c:v>0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0.08</c:v>
                </c:pt>
                <c:pt idx="3">
                  <c:v>0.91</c:v>
                </c:pt>
                <c:pt idx="4">
                  <c:v>0.67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8635317258876676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</c:v>
                </c:pt>
                <c:pt idx="1">
                  <c:v>0.49</c:v>
                </c:pt>
                <c:pt idx="2">
                  <c:v>0.6</c:v>
                </c:pt>
                <c:pt idx="3">
                  <c:v>0.56999999999999995</c:v>
                </c:pt>
                <c:pt idx="4">
                  <c:v>0.71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2-BE41-AD70-05526524D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0.51</c:v>
                </c:pt>
                <c:pt idx="1">
                  <c:v>0.51</c:v>
                </c:pt>
                <c:pt idx="2">
                  <c:v>0.4</c:v>
                </c:pt>
                <c:pt idx="3">
                  <c:v>0.43</c:v>
                </c:pt>
                <c:pt idx="4">
                  <c:v>0.28999999999999998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92-BE41-AD70-05526524D3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906152170824918"/>
          <c:y val="0.76356754884806055"/>
          <c:w val="0.70476627495153688"/>
          <c:h val="0.20776665937591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0.66</c:v>
                </c:pt>
                <c:pt idx="2">
                  <c:v>0.5</c:v>
                </c:pt>
                <c:pt idx="3">
                  <c:v>0.57999999999999996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2-BE41-AD70-05526524D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0.63</c:v>
                </c:pt>
                <c:pt idx="1">
                  <c:v>0.34</c:v>
                </c:pt>
                <c:pt idx="2">
                  <c:v>0.5</c:v>
                </c:pt>
                <c:pt idx="3">
                  <c:v>0.42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92-BE41-AD70-05526524D3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906152170824918"/>
          <c:y val="0.76356754884806055"/>
          <c:w val="0.70476627495153688"/>
          <c:h val="0.20776665937591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0.88</c:v>
                </c:pt>
                <c:pt idx="1">
                  <c:v>0.8</c:v>
                </c:pt>
                <c:pt idx="2">
                  <c:v>0.88</c:v>
                </c:pt>
                <c:pt idx="3">
                  <c:v>0.98</c:v>
                </c:pt>
                <c:pt idx="4">
                  <c:v>0.83</c:v>
                </c:pt>
                <c:pt idx="5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0.35</c:v>
                </c:pt>
                <c:pt idx="1">
                  <c:v>0.26</c:v>
                </c:pt>
                <c:pt idx="2">
                  <c:v>0.44</c:v>
                </c:pt>
                <c:pt idx="3">
                  <c:v>0.48</c:v>
                </c:pt>
                <c:pt idx="4">
                  <c:v>0.33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</c:v>
                </c:pt>
                <c:pt idx="1">
                  <c:v>0.52</c:v>
                </c:pt>
                <c:pt idx="2">
                  <c:v>0.72</c:v>
                </c:pt>
                <c:pt idx="3">
                  <c:v>0.48</c:v>
                </c:pt>
                <c:pt idx="4">
                  <c:v>0.5</c:v>
                </c:pt>
                <c:pt idx="5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0.23</c:v>
                </c:pt>
                <c:pt idx="1">
                  <c:v>0.17</c:v>
                </c:pt>
                <c:pt idx="2">
                  <c:v>0.32</c:v>
                </c:pt>
                <c:pt idx="3">
                  <c:v>0.26</c:v>
                </c:pt>
                <c:pt idx="4">
                  <c:v>0.5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D9-E34C-B329-B2BC08A8AF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0.54</c:v>
                </c:pt>
                <c:pt idx="1">
                  <c:v>0.48</c:v>
                </c:pt>
                <c:pt idx="2">
                  <c:v>0.67</c:v>
                </c:pt>
                <c:pt idx="3">
                  <c:v>0.35</c:v>
                </c:pt>
                <c:pt idx="4">
                  <c:v>0.5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0.64</c:v>
                </c:pt>
                <c:pt idx="1">
                  <c:v>0.61</c:v>
                </c:pt>
                <c:pt idx="2">
                  <c:v>0.72</c:v>
                </c:pt>
                <c:pt idx="3">
                  <c:v>0.37</c:v>
                </c:pt>
                <c:pt idx="4">
                  <c:v>0.67</c:v>
                </c:pt>
                <c:pt idx="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3764727325750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routine testing is required on a weekly or more frequent basis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0.79</c:v>
                </c:pt>
                <c:pt idx="1">
                  <c:v>0.12</c:v>
                </c:pt>
                <c:pt idx="2">
                  <c:v>0.49</c:v>
                </c:pt>
                <c:pt idx="3">
                  <c:v>0.08</c:v>
                </c:pt>
                <c:pt idx="4">
                  <c:v>0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2-724B-A001-DCC93557F0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routine testing is required less frequently than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0.16</c:v>
                </c:pt>
                <c:pt idx="1">
                  <c:v>0.04</c:v>
                </c:pt>
                <c:pt idx="2">
                  <c:v>0.26</c:v>
                </c:pt>
                <c:pt idx="3">
                  <c:v>0.06</c:v>
                </c:pt>
                <c:pt idx="4">
                  <c:v>0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2-724B-A001-DCC93557F0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0.05</c:v>
                </c:pt>
                <c:pt idx="1">
                  <c:v>0.84</c:v>
                </c:pt>
                <c:pt idx="2">
                  <c:v>0.26</c:v>
                </c:pt>
                <c:pt idx="3">
                  <c:v>0.86</c:v>
                </c:pt>
                <c:pt idx="4">
                  <c:v>1</c:v>
                </c:pt>
                <c:pt idx="5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42-724B-A001-DCC93557F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25360290984108"/>
          <c:y val="0.79134532662583845"/>
          <c:w val="0.55444171748008697"/>
          <c:h val="0.18927220034995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3764727325750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have a mandatory time they must remain off the job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0.68</c:v>
                </c:pt>
                <c:pt idx="1">
                  <c:v>0.62</c:v>
                </c:pt>
                <c:pt idx="2">
                  <c:v>0.68</c:v>
                </c:pt>
                <c:pt idx="3">
                  <c:v>0.65</c:v>
                </c:pt>
                <c:pt idx="4">
                  <c:v>0.86</c:v>
                </c:pt>
                <c:pt idx="5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2-724B-A001-DCC93557F0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must be symptom-free for 72 hours before returning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0.33</c:v>
                </c:pt>
                <c:pt idx="1">
                  <c:v>0.46</c:v>
                </c:pt>
                <c:pt idx="2">
                  <c:v>0.26</c:v>
                </c:pt>
                <c:pt idx="3">
                  <c:v>0.35</c:v>
                </c:pt>
                <c:pt idx="4">
                  <c:v>0.56999999999999995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2-724B-A001-DCC93557F0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 must obtain 2 negative COVID-19 test results before returning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0.47</c:v>
                </c:pt>
                <c:pt idx="1">
                  <c:v>0.31</c:v>
                </c:pt>
                <c:pt idx="2">
                  <c:v>0.46</c:v>
                </c:pt>
                <c:pt idx="3">
                  <c:v>0.35</c:v>
                </c:pt>
                <c:pt idx="4">
                  <c:v>0.28999999999999998</c:v>
                </c:pt>
                <c:pt idx="5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42-724B-A001-DCC93557F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25360290984108"/>
          <c:y val="0.79134532662583845"/>
          <c:w val="0.55444171748008697"/>
          <c:h val="0.18927220034995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</c:v>
                </c:pt>
                <c:pt idx="1">
                  <c:v>0.56000000000000005</c:v>
                </c:pt>
                <c:pt idx="2">
                  <c:v>0.33</c:v>
                </c:pt>
                <c:pt idx="3">
                  <c:v>0.15</c:v>
                </c:pt>
                <c:pt idx="4">
                  <c:v>0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0.47</c:v>
                </c:pt>
                <c:pt idx="1">
                  <c:v>0.14000000000000001</c:v>
                </c:pt>
                <c:pt idx="2">
                  <c:v>0.27</c:v>
                </c:pt>
                <c:pt idx="3">
                  <c:v>0.02</c:v>
                </c:pt>
                <c:pt idx="4">
                  <c:v>0.2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0.12</c:v>
                </c:pt>
                <c:pt idx="1">
                  <c:v>7.0000000000000007E-2</c:v>
                </c:pt>
                <c:pt idx="2">
                  <c:v>0.17</c:v>
                </c:pt>
                <c:pt idx="3">
                  <c:v>0</c:v>
                </c:pt>
                <c:pt idx="4">
                  <c:v>0.2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0.04</c:v>
                </c:pt>
                <c:pt idx="3">
                  <c:v>0.02</c:v>
                </c:pt>
                <c:pt idx="4">
                  <c:v>0.2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0.08</c:v>
                </c:pt>
                <c:pt idx="1">
                  <c:v>0.23</c:v>
                </c:pt>
                <c:pt idx="2">
                  <c:v>0.19</c:v>
                </c:pt>
                <c:pt idx="3">
                  <c:v>0.8</c:v>
                </c:pt>
                <c:pt idx="4">
                  <c:v>0.4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8698999806855192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0.39</c:v>
                </c:pt>
                <c:pt idx="1">
                  <c:v>0.51</c:v>
                </c:pt>
                <c:pt idx="2">
                  <c:v>0.34</c:v>
                </c:pt>
                <c:pt idx="3">
                  <c:v>0.51</c:v>
                </c:pt>
                <c:pt idx="4">
                  <c:v>0.33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</c:v>
                </c:pt>
                <c:pt idx="1">
                  <c:v>0.37</c:v>
                </c:pt>
                <c:pt idx="2">
                  <c:v>0.48</c:v>
                </c:pt>
                <c:pt idx="3">
                  <c:v>0.23</c:v>
                </c:pt>
                <c:pt idx="4">
                  <c:v>0.33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0.03</c:v>
                </c:pt>
                <c:pt idx="1">
                  <c:v>0.02</c:v>
                </c:pt>
                <c:pt idx="2">
                  <c:v>0.03</c:v>
                </c:pt>
                <c:pt idx="3">
                  <c:v>0</c:v>
                </c:pt>
                <c:pt idx="4">
                  <c:v>0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shortages, and it is still an issue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0.03</c:v>
                </c:pt>
                <c:pt idx="1">
                  <c:v>0</c:v>
                </c:pt>
                <c:pt idx="2">
                  <c:v>0.04</c:v>
                </c:pt>
                <c:pt idx="3">
                  <c:v>0.06</c:v>
                </c:pt>
                <c:pt idx="4">
                  <c:v>0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5-194D-AD79-A97996A2630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8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Sheet1!$H$2:$H$7</c:f>
              <c:numCache>
                <c:formatCode>0%</c:formatCode>
                <c:ptCount val="6"/>
                <c:pt idx="0">
                  <c:v>0.1</c:v>
                </c:pt>
                <c:pt idx="1">
                  <c:v>0.09</c:v>
                </c:pt>
                <c:pt idx="2">
                  <c:v>0.08</c:v>
                </c:pt>
                <c:pt idx="3">
                  <c:v>0.15</c:v>
                </c:pt>
                <c:pt idx="4">
                  <c:v>0.33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5-194D-AD79-A97996A263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72190088218139392"/>
          <c:w val="0.9339251492298114"/>
          <c:h val="0.27809911781860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0.75</c:v>
                </c:pt>
                <c:pt idx="1">
                  <c:v>0.66</c:v>
                </c:pt>
                <c:pt idx="2">
                  <c:v>0.75</c:v>
                </c:pt>
                <c:pt idx="3">
                  <c:v>0.81</c:v>
                </c:pt>
                <c:pt idx="4">
                  <c:v>0.67</c:v>
                </c:pt>
                <c:pt idx="5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0.06</c:v>
                </c:pt>
                <c:pt idx="1">
                  <c:v>0.09</c:v>
                </c:pt>
                <c:pt idx="2">
                  <c:v>0.04</c:v>
                </c:pt>
                <c:pt idx="3">
                  <c:v>0</c:v>
                </c:pt>
                <c:pt idx="4">
                  <c:v>0.17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0.09</c:v>
                </c:pt>
                <c:pt idx="1">
                  <c:v>0.1</c:v>
                </c:pt>
                <c:pt idx="2">
                  <c:v>0.16</c:v>
                </c:pt>
                <c:pt idx="3">
                  <c:v>0.02</c:v>
                </c:pt>
                <c:pt idx="4">
                  <c:v>0.17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</c:v>
                </c:pt>
                <c:pt idx="1">
                  <c:v>0.15</c:v>
                </c:pt>
                <c:pt idx="2">
                  <c:v>0.05</c:v>
                </c:pt>
                <c:pt idx="3">
                  <c:v>0.17</c:v>
                </c:pt>
                <c:pt idx="4">
                  <c:v>0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73578977107028287"/>
          <c:w val="0.9339251492298114"/>
          <c:h val="0.23528470399533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</c:v>
                </c:pt>
                <c:pt idx="1">
                  <c:v>0.12</c:v>
                </c:pt>
                <c:pt idx="2">
                  <c:v>0.36</c:v>
                </c:pt>
                <c:pt idx="3">
                  <c:v>0.78</c:v>
                </c:pt>
                <c:pt idx="4">
                  <c:v>0.33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0.48</c:v>
                </c:pt>
                <c:pt idx="1">
                  <c:v>0.56999999999999995</c:v>
                </c:pt>
                <c:pt idx="2">
                  <c:v>0.28999999999999998</c:v>
                </c:pt>
                <c:pt idx="3">
                  <c:v>0.02</c:v>
                </c:pt>
                <c:pt idx="4">
                  <c:v>0.5</c:v>
                </c:pt>
                <c:pt idx="5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0.12</c:v>
                </c:pt>
                <c:pt idx="1">
                  <c:v>0.08</c:v>
                </c:pt>
                <c:pt idx="2">
                  <c:v>0.24</c:v>
                </c:pt>
                <c:pt idx="3">
                  <c:v>0.12</c:v>
                </c:pt>
                <c:pt idx="4">
                  <c:v>0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0.22</c:v>
                </c:pt>
                <c:pt idx="1">
                  <c:v>0.23</c:v>
                </c:pt>
                <c:pt idx="2">
                  <c:v>0.11</c:v>
                </c:pt>
                <c:pt idx="3">
                  <c:v>0.08</c:v>
                </c:pt>
                <c:pt idx="4">
                  <c:v>0.17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9547290599368814"/>
          <c:w val="0.96533085332620361"/>
          <c:h val="0.19984996447980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0.12</c:v>
                </c:pt>
                <c:pt idx="2">
                  <c:v>0.19</c:v>
                </c:pt>
                <c:pt idx="3">
                  <c:v>0.24</c:v>
                </c:pt>
                <c:pt idx="4">
                  <c:v>0.2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0.08</c:v>
                </c:pt>
                <c:pt idx="1">
                  <c:v>0.3</c:v>
                </c:pt>
                <c:pt idx="2">
                  <c:v>0.22</c:v>
                </c:pt>
                <c:pt idx="3">
                  <c:v>0.18</c:v>
                </c:pt>
                <c:pt idx="4">
                  <c:v>0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0.12</c:v>
                </c:pt>
                <c:pt idx="1">
                  <c:v>0.46</c:v>
                </c:pt>
                <c:pt idx="2">
                  <c:v>0.09</c:v>
                </c:pt>
                <c:pt idx="3">
                  <c:v>0.16</c:v>
                </c:pt>
                <c:pt idx="4">
                  <c:v>0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0.7</c:v>
                </c:pt>
                <c:pt idx="1">
                  <c:v>0.13</c:v>
                </c:pt>
                <c:pt idx="2">
                  <c:v>0.5</c:v>
                </c:pt>
                <c:pt idx="3">
                  <c:v>0.42</c:v>
                </c:pt>
                <c:pt idx="4">
                  <c:v>0.8</c:v>
                </c:pt>
                <c:pt idx="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70801199329250508"/>
          <c:w val="0.79909014821748414"/>
          <c:h val="0.29198800670749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0.16</c:v>
                </c:pt>
                <c:pt idx="1">
                  <c:v>0.71</c:v>
                </c:pt>
                <c:pt idx="2">
                  <c:v>0.39</c:v>
                </c:pt>
                <c:pt idx="3">
                  <c:v>0.34</c:v>
                </c:pt>
                <c:pt idx="4">
                  <c:v>0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0.11</c:v>
                </c:pt>
                <c:pt idx="1">
                  <c:v>0.62</c:v>
                </c:pt>
                <c:pt idx="2">
                  <c:v>0.22</c:v>
                </c:pt>
                <c:pt idx="3">
                  <c:v>0.4</c:v>
                </c:pt>
                <c:pt idx="4">
                  <c:v>0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0.01</c:v>
                </c:pt>
                <c:pt idx="1">
                  <c:v>0.13</c:v>
                </c:pt>
                <c:pt idx="2">
                  <c:v>0.08</c:v>
                </c:pt>
                <c:pt idx="3">
                  <c:v>0.06</c:v>
                </c:pt>
                <c:pt idx="4">
                  <c:v>0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0.04</c:v>
                </c:pt>
                <c:pt idx="1">
                  <c:v>0.27</c:v>
                </c:pt>
                <c:pt idx="2">
                  <c:v>0.1</c:v>
                </c:pt>
                <c:pt idx="3">
                  <c:v>0.16</c:v>
                </c:pt>
                <c:pt idx="4">
                  <c:v>0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0.81</c:v>
                </c:pt>
                <c:pt idx="1">
                  <c:v>0.17</c:v>
                </c:pt>
                <c:pt idx="2">
                  <c:v>0.54</c:v>
                </c:pt>
                <c:pt idx="3">
                  <c:v>0.48</c:v>
                </c:pt>
                <c:pt idx="4">
                  <c:v>1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73578977107028287"/>
          <c:w val="0.85444589451670738"/>
          <c:h val="0.26421022892971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3764727325750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foodservice staffing will increase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</c:v>
                </c:pt>
                <c:pt idx="1">
                  <c:v>0.22</c:v>
                </c:pt>
                <c:pt idx="2">
                  <c:v>0.32</c:v>
                </c:pt>
                <c:pt idx="3">
                  <c:v>0.31</c:v>
                </c:pt>
                <c:pt idx="4">
                  <c:v>0.28999999999999998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5-2249-B1F9-1CD6D79DE1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foodservice staffing will decrease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0.09</c:v>
                </c:pt>
                <c:pt idx="1">
                  <c:v>0.18</c:v>
                </c:pt>
                <c:pt idx="2">
                  <c:v>0.08</c:v>
                </c:pt>
                <c:pt idx="3">
                  <c:v>0.16</c:v>
                </c:pt>
                <c:pt idx="4">
                  <c:v>0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5-2249-B1F9-1CD6D79DE1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foodservice staffing will remain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0.66</c:v>
                </c:pt>
                <c:pt idx="1">
                  <c:v>0.6</c:v>
                </c:pt>
                <c:pt idx="2">
                  <c:v>0.6</c:v>
                </c:pt>
                <c:pt idx="3">
                  <c:v>0.53</c:v>
                </c:pt>
                <c:pt idx="4">
                  <c:v>0.71</c:v>
                </c:pt>
                <c:pt idx="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5-2249-B1F9-1CD6D79DE1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25360290984108"/>
          <c:y val="0.79134532662583845"/>
          <c:w val="0.55444171748008697"/>
          <c:h val="0.18927220034995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3764727325750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foodservice budget will increase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0.45</c:v>
                </c:pt>
                <c:pt idx="1">
                  <c:v>0.38</c:v>
                </c:pt>
                <c:pt idx="2">
                  <c:v>0.53</c:v>
                </c:pt>
                <c:pt idx="3">
                  <c:v>0.55000000000000004</c:v>
                </c:pt>
                <c:pt idx="4">
                  <c:v>0.4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5-2249-B1F9-1CD6D79DE1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foodservice budget will decrease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0.12</c:v>
                </c:pt>
                <c:pt idx="1">
                  <c:v>0.23</c:v>
                </c:pt>
                <c:pt idx="2">
                  <c:v>0.09</c:v>
                </c:pt>
                <c:pt idx="3">
                  <c:v>0.21</c:v>
                </c:pt>
                <c:pt idx="4">
                  <c:v>0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5-2249-B1F9-1CD6D79DE1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foodservice budget will remain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0.43</c:v>
                </c:pt>
                <c:pt idx="1">
                  <c:v>0.39</c:v>
                </c:pt>
                <c:pt idx="2">
                  <c:v>0.38</c:v>
                </c:pt>
                <c:pt idx="3">
                  <c:v>0.23</c:v>
                </c:pt>
                <c:pt idx="4">
                  <c:v>0.6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5-2249-B1F9-1CD6D79DE1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25360290984108"/>
          <c:y val="0.79134532662583845"/>
          <c:w val="0.55444171748008697"/>
          <c:h val="0.18927220034995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</c:v>
                </c:pt>
                <c:pt idx="1">
                  <c:v>0.21</c:v>
                </c:pt>
                <c:pt idx="2">
                  <c:v>0.36</c:v>
                </c:pt>
                <c:pt idx="3">
                  <c:v>0.1</c:v>
                </c:pt>
                <c:pt idx="4">
                  <c:v>0.67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Every 1-2 Hours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0.38</c:v>
                </c:pt>
                <c:pt idx="1">
                  <c:v>0.53</c:v>
                </c:pt>
                <c:pt idx="2">
                  <c:v>0.39</c:v>
                </c:pt>
                <c:pt idx="3">
                  <c:v>0.49</c:v>
                </c:pt>
                <c:pt idx="4">
                  <c:v>0.33</c:v>
                </c:pt>
                <c:pt idx="5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Use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</c:v>
                </c:pt>
                <c:pt idx="1">
                  <c:v>0.11</c:v>
                </c:pt>
                <c:pt idx="2">
                  <c:v>0.09</c:v>
                </c:pt>
                <c:pt idx="3">
                  <c:v>0.18</c:v>
                </c:pt>
                <c:pt idx="4">
                  <c:v>0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Daily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0.19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0.22</c:v>
                </c:pt>
                <c:pt idx="4">
                  <c:v>0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41047506658487"/>
          <c:y val="0.95215583070660692"/>
          <c:w val="0.79044820805591343"/>
          <c:h val="4.78441692933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Fcaility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0.48</c:v>
                </c:pt>
                <c:pt idx="1">
                  <c:v>0.47</c:v>
                </c:pt>
                <c:pt idx="2">
                  <c:v>0.54</c:v>
                </c:pt>
                <c:pt idx="3">
                  <c:v>0.51</c:v>
                </c:pt>
                <c:pt idx="4">
                  <c:v>0.43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Fcaility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0.41</c:v>
                </c:pt>
                <c:pt idx="1">
                  <c:v>0.33</c:v>
                </c:pt>
                <c:pt idx="2">
                  <c:v>0.33</c:v>
                </c:pt>
                <c:pt idx="3">
                  <c:v>0.35</c:v>
                </c:pt>
                <c:pt idx="4">
                  <c:v>0.28999999999999998</c:v>
                </c:pt>
                <c:pt idx="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Fcaility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</c:v>
                </c:pt>
                <c:pt idx="2">
                  <c:v>0.08</c:v>
                </c:pt>
                <c:pt idx="3">
                  <c:v>0.06</c:v>
                </c:pt>
                <c:pt idx="4">
                  <c:v>0.14000000000000001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Fcaility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0.04</c:v>
                </c:pt>
                <c:pt idx="1">
                  <c:v>0.1</c:v>
                </c:pt>
                <c:pt idx="2">
                  <c:v>0.05</c:v>
                </c:pt>
                <c:pt idx="3">
                  <c:v>0.08</c:v>
                </c:pt>
                <c:pt idx="4">
                  <c:v>0.14000000000000001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6128997983148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0.19</c:v>
                </c:pt>
                <c:pt idx="1">
                  <c:v>0.39</c:v>
                </c:pt>
                <c:pt idx="2">
                  <c:v>0.12</c:v>
                </c:pt>
                <c:pt idx="3">
                  <c:v>0.33</c:v>
                </c:pt>
                <c:pt idx="4">
                  <c:v>0.28999999999999998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0.23</c:v>
                </c:pt>
                <c:pt idx="1">
                  <c:v>0.28999999999999998</c:v>
                </c:pt>
                <c:pt idx="2">
                  <c:v>0.17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0.06</c:v>
                </c:pt>
                <c:pt idx="1">
                  <c:v>0.12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0.51</c:v>
                </c:pt>
                <c:pt idx="1">
                  <c:v>0.19</c:v>
                </c:pt>
                <c:pt idx="2">
                  <c:v>0.64</c:v>
                </c:pt>
                <c:pt idx="3">
                  <c:v>0.41</c:v>
                </c:pt>
                <c:pt idx="4">
                  <c:v>0.43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76486750328243525"/>
          <c:w val="0.97941536167011956"/>
          <c:h val="0.13356771188628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6128997983148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</c:v>
                </c:pt>
                <c:pt idx="1">
                  <c:v>0.23</c:v>
                </c:pt>
                <c:pt idx="2">
                  <c:v>0.21</c:v>
                </c:pt>
                <c:pt idx="3">
                  <c:v>0.14000000000000001</c:v>
                </c:pt>
                <c:pt idx="4">
                  <c:v>0.28999999999999998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7-3845-9984-0070B4CD5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0.79</c:v>
                </c:pt>
                <c:pt idx="1">
                  <c:v>0.77</c:v>
                </c:pt>
                <c:pt idx="2">
                  <c:v>0.79</c:v>
                </c:pt>
                <c:pt idx="3">
                  <c:v>0.86</c:v>
                </c:pt>
                <c:pt idx="4">
                  <c:v>0.71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7-3845-9984-0070B4CD59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76486750328243525"/>
          <c:w val="0.97941536167011956"/>
          <c:h val="0.13356771188628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6128997983148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In-Room Dining Only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</c:v>
                </c:pt>
                <c:pt idx="1">
                  <c:v>0.51</c:v>
                </c:pt>
                <c:pt idx="2">
                  <c:v>0.51</c:v>
                </c:pt>
                <c:pt idx="3">
                  <c:v>0.08</c:v>
                </c:pt>
                <c:pt idx="4">
                  <c:v>0.28999999999999998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9-4947-8A9E-6F44C62FB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Socially Distanced Dining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0.31</c:v>
                </c:pt>
                <c:pt idx="1">
                  <c:v>0.33</c:v>
                </c:pt>
                <c:pt idx="2">
                  <c:v>0.36</c:v>
                </c:pt>
                <c:pt idx="3">
                  <c:v>0.6</c:v>
                </c:pt>
                <c:pt idx="4">
                  <c:v>0.28999999999999998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9-4947-8A9E-6F44C62FB4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0.08</c:v>
                </c:pt>
                <c:pt idx="1">
                  <c:v>0.12</c:v>
                </c:pt>
                <c:pt idx="2">
                  <c:v>0.12</c:v>
                </c:pt>
                <c:pt idx="3">
                  <c:v>0.26</c:v>
                </c:pt>
                <c:pt idx="4">
                  <c:v>0.14000000000000001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9-4947-8A9E-6F44C62FB4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0.04</c:v>
                </c:pt>
                <c:pt idx="2">
                  <c:v>0</c:v>
                </c:pt>
                <c:pt idx="3">
                  <c:v>0.06</c:v>
                </c:pt>
                <c:pt idx="4">
                  <c:v>0.28999999999999998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69-4947-8A9E-6F44C62FB4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76486750328243525"/>
          <c:w val="0.97941536167011956"/>
          <c:h val="0.13356771188628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6128997983148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0.43</c:v>
                </c:pt>
                <c:pt idx="1">
                  <c:v>0.22</c:v>
                </c:pt>
                <c:pt idx="2">
                  <c:v>0.47</c:v>
                </c:pt>
                <c:pt idx="3">
                  <c:v>0.16</c:v>
                </c:pt>
                <c:pt idx="4">
                  <c:v>0.17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9-4947-8A9E-6F44C62FB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0.56999999999999995</c:v>
                </c:pt>
                <c:pt idx="1">
                  <c:v>0.78</c:v>
                </c:pt>
                <c:pt idx="2">
                  <c:v>0.53</c:v>
                </c:pt>
                <c:pt idx="3">
                  <c:v>0.84</c:v>
                </c:pt>
                <c:pt idx="4">
                  <c:v>0.83</c:v>
                </c:pt>
                <c:pt idx="5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9-4947-8A9E-6F44C62FB4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76486750328243525"/>
          <c:w val="0.97941536167011956"/>
          <c:h val="0.13356771188628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70246201619163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0.37</c:v>
                </c:pt>
                <c:pt idx="1">
                  <c:v>0.46</c:v>
                </c:pt>
                <c:pt idx="2">
                  <c:v>0.37</c:v>
                </c:pt>
                <c:pt idx="3">
                  <c:v>0.42</c:v>
                </c:pt>
                <c:pt idx="4">
                  <c:v>0.14000000000000001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0.06</c:v>
                </c:pt>
                <c:pt idx="1">
                  <c:v>0.04</c:v>
                </c:pt>
                <c:pt idx="2">
                  <c:v>0.09</c:v>
                </c:pt>
                <c:pt idx="3">
                  <c:v>0.18</c:v>
                </c:pt>
                <c:pt idx="4">
                  <c:v>0.14000000000000001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0.52</c:v>
                </c:pt>
                <c:pt idx="1">
                  <c:v>0.45</c:v>
                </c:pt>
                <c:pt idx="2">
                  <c:v>0.51</c:v>
                </c:pt>
                <c:pt idx="3">
                  <c:v>0.36</c:v>
                </c:pt>
                <c:pt idx="4">
                  <c:v>0.56999999999999995</c:v>
                </c:pt>
                <c:pt idx="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  <c:pt idx="3">
                  <c:v>School</c:v>
                </c:pt>
                <c:pt idx="4">
                  <c:v>Correctional Facility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0.05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0.14000000000000001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3069720158219662"/>
          <c:w val="0.99937965828043118"/>
          <c:h val="0.16930279841780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66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90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98B0FE6-4390-D043-9719-DB5254C5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230" y="6408420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D7051FC-B885-0A49-9A5A-E5F531F7E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27168"/>
              </p:ext>
            </p:extLst>
          </p:nvPr>
        </p:nvGraphicFramePr>
        <p:xfrm>
          <a:off x="0" y="1077936"/>
          <a:ext cx="12192000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07E2D099-A6BD-484D-B952-61FBF594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31949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796878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1EE73580-F460-4C45-BA32-4E1065885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928005"/>
              </p:ext>
            </p:extLst>
          </p:nvPr>
        </p:nvGraphicFramePr>
        <p:xfrm>
          <a:off x="-1" y="1143000"/>
          <a:ext cx="12189619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6D28EA8-3D26-BD45-A70B-351CB550C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042705"/>
              </p:ext>
            </p:extLst>
          </p:nvPr>
        </p:nvGraphicFramePr>
        <p:xfrm>
          <a:off x="1" y="1143000"/>
          <a:ext cx="1218961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71DC92D-CEB8-7F4E-BE63-FEDF7F90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D8AD31-0BC4-9544-B24C-C543D4940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12274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E678212-AD52-554F-B09B-F8B204CD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65489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D8AD31-0BC4-9544-B24C-C543D49406D1}"/>
              </a:ext>
            </a:extLst>
          </p:cNvPr>
          <p:cNvGraphicFramePr/>
          <p:nvPr/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CE80DD02-70FA-1B47-8579-0159D2B5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29957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704632"/>
              </p:ext>
            </p:extLst>
          </p:nvPr>
        </p:nvGraphicFramePr>
        <p:xfrm>
          <a:off x="-2381" y="1143000"/>
          <a:ext cx="1219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D5C318EA-3CFB-2D4C-A430-226665294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357E90-4F6B-E54C-BA87-6FF2AE566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41057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2F83E453-9C65-BA48-973A-EF6F1EC4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85403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357E90-4F6B-E54C-BA87-6FF2AE566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850128"/>
              </p:ext>
            </p:extLst>
          </p:nvPr>
        </p:nvGraphicFramePr>
        <p:xfrm>
          <a:off x="0" y="1028700"/>
          <a:ext cx="121920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25506AB6-137E-F449-B773-8E11C20B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9493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099346"/>
              </p:ext>
            </p:extLst>
          </p:nvPr>
        </p:nvGraphicFramePr>
        <p:xfrm>
          <a:off x="-2381" y="1143000"/>
          <a:ext cx="1219438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50523736-85F4-C142-B915-AA721F40A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AA01-0BC1-834B-A1EE-F7F6D8C2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to: 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Skilled Nursing/Long-Term Care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Acute Care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Senior Living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School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Correctional Facility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Other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B570E72E-D90C-F246-8665-EC87FA69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71353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335453"/>
              </p:ext>
            </p:extLst>
          </p:nvPr>
        </p:nvGraphicFramePr>
        <p:xfrm>
          <a:off x="-533400" y="1143000"/>
          <a:ext cx="12877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1AD557EC-A7D9-AF4C-BFF3-007D362B2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537088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E67E0118-ED19-4742-8D92-0C9527EE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717822"/>
              </p:ext>
            </p:extLst>
          </p:nvPr>
        </p:nvGraphicFramePr>
        <p:xfrm>
          <a:off x="-1" y="1143000"/>
          <a:ext cx="1218961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BC3CE0B7-F1BF-5242-A6E1-0443F6411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797583"/>
              </p:ext>
            </p:extLst>
          </p:nvPr>
        </p:nvGraphicFramePr>
        <p:xfrm>
          <a:off x="-2381" y="1143000"/>
          <a:ext cx="1219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D3E3310B-8DBA-3249-9559-B453065D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5CF7AF-1E7A-544D-95FE-72AADF957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68872"/>
              </p:ext>
            </p:extLst>
          </p:nvPr>
        </p:nvGraphicFramePr>
        <p:xfrm>
          <a:off x="0" y="1028700"/>
          <a:ext cx="121920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B55B74A7-780A-BE45-A1C2-81DE62FA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5CF7AF-1E7A-544D-95FE-72AADF957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598905"/>
              </p:ext>
            </p:extLst>
          </p:nvPr>
        </p:nvGraphicFramePr>
        <p:xfrm>
          <a:off x="0" y="1028700"/>
          <a:ext cx="121920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1B01A68D-F73C-3C40-B93F-2D712AA7D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64953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Type of Facility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56DE17-E30D-DB49-9DA3-08D785DAD654}"/>
              </a:ext>
            </a:extLst>
          </p:cNvPr>
          <p:cNvGraphicFramePr/>
          <p:nvPr/>
        </p:nvGraphicFramePr>
        <p:xfrm>
          <a:off x="457200" y="1219200"/>
          <a:ext cx="11277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BF12D25-3F77-8343-8B79-6587501C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88863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021723"/>
              </p:ext>
            </p:extLst>
          </p:nvPr>
        </p:nvGraphicFramePr>
        <p:xfrm>
          <a:off x="76200" y="1028700"/>
          <a:ext cx="12039600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B81C81A-221F-D24A-8187-337AAF70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431059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6AD5A5A7-F087-4B4C-AA23-F18E114B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686288"/>
              </p:ext>
            </p:extLst>
          </p:nvPr>
        </p:nvGraphicFramePr>
        <p:xfrm>
          <a:off x="0" y="1028700"/>
          <a:ext cx="12192000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E8202157-744A-1848-B5B7-68D6C4E7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659283"/>
              </p:ext>
            </p:extLst>
          </p:nvPr>
        </p:nvGraphicFramePr>
        <p:xfrm>
          <a:off x="0" y="1077936"/>
          <a:ext cx="12192000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FCF6F1AF-1538-484F-AE61-AD2A8FF1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952C99-513A-B549-9464-142AC5FFD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130991"/>
              </p:ext>
            </p:extLst>
          </p:nvPr>
        </p:nvGraphicFramePr>
        <p:xfrm>
          <a:off x="0" y="1077936"/>
          <a:ext cx="12192000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2A4FE35F-B334-C746-BBF4-B43ADAA8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D7051FC-B885-0A49-9A5A-E5F531F7E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714371"/>
              </p:ext>
            </p:extLst>
          </p:nvPr>
        </p:nvGraphicFramePr>
        <p:xfrm>
          <a:off x="0" y="1077936"/>
          <a:ext cx="12192000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7E5A636B-8A52-B743-871F-40C6A962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527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6403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498</Words>
  <Application>Microsoft Macintosh PowerPoint</Application>
  <PresentationFormat>Widescreen</PresentationFormat>
  <Paragraphs>78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124</cp:revision>
  <dcterms:created xsi:type="dcterms:W3CDTF">2015-02-26T19:18:42Z</dcterms:created>
  <dcterms:modified xsi:type="dcterms:W3CDTF">2020-11-13T15:23:08Z</dcterms:modified>
</cp:coreProperties>
</file>