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94" r:id="rId15"/>
    <p:sldId id="282" r:id="rId16"/>
    <p:sldId id="295" r:id="rId17"/>
    <p:sldId id="284" r:id="rId18"/>
    <p:sldId id="285" r:id="rId19"/>
    <p:sldId id="286" r:id="rId20"/>
    <p:sldId id="287" r:id="rId21"/>
    <p:sldId id="288" r:id="rId22"/>
    <p:sldId id="289" r:id="rId23"/>
    <p:sldId id="296" r:id="rId24"/>
    <p:sldId id="29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FCA38"/>
    <a:srgbClr val="4BACC6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0" autoAdjust="0"/>
    <p:restoredTop sz="94966"/>
  </p:normalViewPr>
  <p:slideViewPr>
    <p:cSldViewPr>
      <p:cViewPr varScale="1">
        <p:scale>
          <a:sx n="110" d="100"/>
          <a:sy n="110" d="100"/>
        </p:scale>
        <p:origin x="19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49% - Yes</c:v>
                </c:pt>
                <c:pt idx="1">
                  <c:v>51%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6E-8047-AED0-76EC21391571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6E-8047-AED0-76EC21391571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6E-8047-AED0-76EC21391571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6E-8047-AED0-76EC213915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E-8047-AED0-76EC2139157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E-8047-AED0-76EC21391571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E-8047-AED0-76EC213915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6E-8047-AED0-76EC2139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66% - Yes</c:v>
                </c:pt>
                <c:pt idx="1">
                  <c:v>34%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6E-8047-AED0-76EC21391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layout>
                <c:manualLayout>
                  <c:x val="-0.11235281862649701"/>
                  <c:y val="7.9096541503740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12% - Yes, routine testing is required on a weekly or more frequent basis</c:v>
                </c:pt>
                <c:pt idx="1">
                  <c:v>4% - Yes, routine testing is required less frequently than weekly</c:v>
                </c:pt>
                <c:pt idx="2">
                  <c:v>84%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0.04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layout>
                <c:manualLayout>
                  <c:x val="-9.3983323635699265E-2"/>
                  <c:y val="0.1777320624875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layout>
                <c:manualLayout>
                  <c:x val="8.1222736113708185E-2"/>
                  <c:y val="9.15275597278732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layout>
                <c:manualLayout>
                  <c:x val="6.3413416203873169E-2"/>
                  <c:y val="0.1669032838039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0.53</c:v>
                </c:pt>
                <c:pt idx="2">
                  <c:v>0.11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22% - Yes, foodservice staffing will increase</c:v>
                </c:pt>
                <c:pt idx="1">
                  <c:v>18% - Yes, foodservice staffing will decrease</c:v>
                </c:pt>
                <c:pt idx="2">
                  <c:v>60%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0.18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0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38% - Yes, foodservice budget will increase</c:v>
                </c:pt>
                <c:pt idx="1">
                  <c:v>23% - Yes, foodservice budget will decrease</c:v>
                </c:pt>
                <c:pt idx="2">
                  <c:v>39%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0.23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23% - Yes</c:v>
                </c:pt>
                <c:pt idx="1">
                  <c:v>77%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1.3228100131592322E-2"/>
                  <c:y val="5.68457276173811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EA9E8D-97F2-2143-A922-D083B29ABA60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33% - In-Room Dining Only</c:v>
                </c:pt>
                <c:pt idx="1">
                  <c:v>51% - Socially Distanced Dining</c:v>
                </c:pt>
                <c:pt idx="2">
                  <c:v>12% - Other</c:v>
                </c:pt>
                <c:pt idx="3">
                  <c:v>4%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0.51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22% - Yes</c:v>
                </c:pt>
                <c:pt idx="1">
                  <c:v>78%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Care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C76E5EB-8F3B-4C47-AB02-B7ED395AD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327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61419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E79249C2-8DF0-A04E-903F-326A5EE6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170508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9EC1038-A184-D047-9A23-0623BB04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06548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905F2BC-7A05-DF4C-93EE-78AA4AB78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53678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007C635C-7CD2-384C-8C59-30131F0F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If you had dietary staff that worked in multiple care communities, were they allowed to continue to work in your community during the pandemic?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3FD4F8-CC3B-7043-B8C0-E9A70CF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973798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BB9C213-1C6A-C443-9F80-33093CCE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02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293366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4656E75E-033C-724C-A308-6A994152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7275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00AAEDB-B59A-AC46-8673-3DEA841E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1884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DB6DD11-9FB1-C34C-8FBD-AA1FF192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486967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0A1CD35-5D6A-CE4D-BED6-63757839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549164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ACC24032-8371-D643-8EBD-69F9D14B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</a:t>
            </a:r>
            <a:r>
              <a:rPr lang="en-US" altLang="en-US" sz="3200" dirty="0">
                <a:latin typeface="Arial" panose="020B0604020202020204" pitchFamily="34" charset="0"/>
              </a:rPr>
              <a:t>Acute Care.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D1A11B-B633-174A-ADC6-420EE8271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194490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3050E23-A10A-3447-9B4A-10EC4A68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346201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70C4EFBA-C69B-1C4F-B32E-99209432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192472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21927EA2-A18C-A746-97EC-D220ED4D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0657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B654F61-91EB-7A45-B6E7-BCA396DA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182198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E8CD0AD5-8F76-C644-965D-16A611DD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572808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45015446-5A4D-C144-84C9-48A75C2E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794595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64B1DFC-33A5-E848-A317-0906137F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802715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6E07DD0-FB4F-4244-8268-9739026A5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515451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433CA842-C7FC-7248-B158-7C316DB4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521687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2E2D9A8A-454D-A046-9F74-9B0FF2E3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93471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AC082D7-92FB-2A47-A562-6CA6E20E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412814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21909889-5251-0E49-823F-7FEBDB55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506</Words>
  <Application>Microsoft Macintosh PowerPoint</Application>
  <PresentationFormat>Widescreen</PresentationFormat>
  <Paragraphs>94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124</cp:revision>
  <dcterms:created xsi:type="dcterms:W3CDTF">2015-02-26T19:18:42Z</dcterms:created>
  <dcterms:modified xsi:type="dcterms:W3CDTF">2020-11-13T15:26:54Z</dcterms:modified>
</cp:coreProperties>
</file>