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9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52D"/>
    <a:srgbClr val="EC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/>
    <p:restoredTop sz="94726"/>
  </p:normalViewPr>
  <p:slideViewPr>
    <p:cSldViewPr snapToGrid="0">
      <p:cViewPr varScale="1">
        <p:scale>
          <a:sx n="120" d="100"/>
          <a:sy n="120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D3B23-E03C-404B-A12D-D64BC18612CB}" type="datetimeFigureOut">
              <a:rPr lang="en-US" smtClean="0"/>
              <a:t>6/30/26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F8AA0-D749-8B4F-980C-7B2DCCAA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2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D906D-FAB7-7672-4483-33E16E2A5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0005" y="3002348"/>
            <a:ext cx="9144000" cy="1215029"/>
          </a:xfrm>
          <a:prstGeom prst="rect">
            <a:avLst/>
          </a:prstGeom>
          <a:solidFill>
            <a:srgbClr val="09152D"/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50DB0-F17C-D4CB-63BB-EDA21A67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0005" y="4217377"/>
            <a:ext cx="9144000" cy="43593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918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F853A-2949-1451-BA92-553DB2F58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50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8354B-0D13-DC2D-6F42-15E1BD923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648044"/>
            <a:ext cx="2628900" cy="417804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DD857-7A53-56E7-C4C3-0C6E3F415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648046"/>
            <a:ext cx="7734300" cy="417804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76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9982EE-DAE1-3C7B-043A-1A742DE784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29427"/>
            <a:ext cx="10515600" cy="41779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E9BBECB-ED17-9F99-FC3A-1497BFA6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48"/>
            <a:ext cx="10515600" cy="73002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893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1B7499-ADF3-428F-FDD8-111A4C8C985B}"/>
              </a:ext>
            </a:extLst>
          </p:cNvPr>
          <p:cNvSpPr/>
          <p:nvPr userDrawn="1"/>
        </p:nvSpPr>
        <p:spPr>
          <a:xfrm>
            <a:off x="0" y="2753833"/>
            <a:ext cx="12192000" cy="1435395"/>
          </a:xfrm>
          <a:prstGeom prst="rect">
            <a:avLst/>
          </a:prstGeom>
          <a:solidFill>
            <a:srgbClr val="091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F5724DE-6879-C490-D55B-1D731DF7B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901" y="3120692"/>
            <a:ext cx="11142663" cy="616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Divider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D1ABB-FEAE-1E3F-033A-598B621E82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7534" cy="2753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984219-4322-FA4B-B96C-6296FE14C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4100327"/>
            <a:ext cx="12197534" cy="27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7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858AD-94DE-518E-DDAF-F7B047246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7D311-6846-924A-E7B2-8FF02DAB3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0DDADD62-D1E0-9133-0042-51FB985B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48"/>
            <a:ext cx="10515600" cy="73002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098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816C2-748E-EF8E-25E2-97359F42B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06732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50D7C-8314-F795-2389-A63CCEA99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3064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D5CE3C-D87A-5BB7-DA0E-F3A4F04D8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06732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DBE17-21E8-644E-31F1-8ED69C1AC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3064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D77483B2-9861-EEF1-0EF7-0448C27C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48"/>
            <a:ext cx="10515600" cy="73002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2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A48DDA21-3D4C-C06A-FEA8-C6BF6F81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48"/>
            <a:ext cx="10515600" cy="73002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791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9F5E268-0561-8561-EE9B-2714CD57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48"/>
            <a:ext cx="10515600" cy="73002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922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D9D8-2CD8-EC4F-24AF-AD7F71FD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678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22024-4258-AA67-AE61-AB6852D32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0307"/>
            <a:ext cx="6172200" cy="367074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9522D-3EA0-DDDC-91C6-E2E3F2636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89766"/>
            <a:ext cx="3932237" cy="2679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31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D460-7DC1-31ED-6036-8764B3B8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632097"/>
            <a:ext cx="3932237" cy="107920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E89F9-A167-3575-FCDB-8C7CBF12B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32097"/>
            <a:ext cx="6172200" cy="4228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9AF4D-DB2B-4FC8-A268-D240782B0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1302"/>
            <a:ext cx="3932237" cy="31576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24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F92210-937C-4E65-2445-C95A59A51FF4}"/>
              </a:ext>
            </a:extLst>
          </p:cNvPr>
          <p:cNvSpPr/>
          <p:nvPr userDrawn="1"/>
        </p:nvSpPr>
        <p:spPr>
          <a:xfrm>
            <a:off x="0" y="6283842"/>
            <a:ext cx="12192000" cy="574158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DF1ECA-9B6C-4958-60F3-A66B526483E4}"/>
              </a:ext>
            </a:extLst>
          </p:cNvPr>
          <p:cNvSpPr txBox="1"/>
          <p:nvPr userDrawn="1"/>
        </p:nvSpPr>
        <p:spPr>
          <a:xfrm>
            <a:off x="1520456" y="6409324"/>
            <a:ext cx="717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INSERT MEETING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B74E51-192D-3F32-FDD6-031AE43A2BE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6307" y="6363185"/>
            <a:ext cx="1454149" cy="415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8445EC-8DDE-CB54-77A1-275536036899}"/>
              </a:ext>
            </a:extLst>
          </p:cNvPr>
          <p:cNvSpPr txBox="1"/>
          <p:nvPr userDrawn="1"/>
        </p:nvSpPr>
        <p:spPr>
          <a:xfrm>
            <a:off x="5028166" y="6409324"/>
            <a:ext cx="711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</a:rPr>
              <a:t>INSERT MEETING DATE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9F51A2-91D8-2C4F-3E55-0A7CCBF58DE7}"/>
              </a:ext>
            </a:extLst>
          </p:cNvPr>
          <p:cNvSpPr/>
          <p:nvPr userDrawn="1"/>
        </p:nvSpPr>
        <p:spPr>
          <a:xfrm>
            <a:off x="0" y="0"/>
            <a:ext cx="12192000" cy="1435395"/>
          </a:xfrm>
          <a:prstGeom prst="rect">
            <a:avLst/>
          </a:prstGeom>
          <a:solidFill>
            <a:srgbClr val="091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242332-1FFE-7F36-8A5E-9B9550A8B53A}"/>
              </a:ext>
            </a:extLst>
          </p:cNvPr>
          <p:cNvSpPr txBox="1"/>
          <p:nvPr userDrawn="1"/>
        </p:nvSpPr>
        <p:spPr>
          <a:xfrm>
            <a:off x="9494952" y="533031"/>
            <a:ext cx="250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INSERT CHAPTER LOGO</a:t>
            </a:r>
          </a:p>
        </p:txBody>
      </p:sp>
    </p:spTree>
    <p:extLst>
      <p:ext uri="{BB962C8B-B14F-4D97-AF65-F5344CB8AC3E}">
        <p14:creationId xmlns:p14="http://schemas.microsoft.com/office/powerpoint/2010/main" val="334070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31677-3E02-ACB6-47B9-067EB6C5B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002348"/>
            <a:ext cx="9144000" cy="1215029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E9D28-2CD0-1E01-5A28-2262FAB33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217377"/>
            <a:ext cx="9144000" cy="435934"/>
          </a:xfrm>
        </p:spPr>
        <p:txBody>
          <a:bodyPr/>
          <a:lstStyle/>
          <a:p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06367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D4DCEC-A069-236C-72BE-81A5B055BC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205392-CC76-A7CD-8337-B1163CFD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Topic</a:t>
            </a:r>
          </a:p>
        </p:txBody>
      </p:sp>
    </p:spTree>
    <p:extLst>
      <p:ext uri="{BB962C8B-B14F-4D97-AF65-F5344CB8AC3E}">
        <p14:creationId xmlns:p14="http://schemas.microsoft.com/office/powerpoint/2010/main" val="90041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EB187-DDB1-067A-380A-7E9E66027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6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65D936-8578-0A5F-5699-18180E71D2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63F17-07DF-F71B-1C26-0817EA2E28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8497A1-9128-40C8-A4BF-5AFA1DAF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328"/>
            <a:ext cx="10515600" cy="730029"/>
          </a:xfrm>
        </p:spPr>
        <p:txBody>
          <a:bodyPr/>
          <a:lstStyle/>
          <a:p>
            <a:r>
              <a:rPr lang="en-US" dirty="0"/>
              <a:t>Slide Topic</a:t>
            </a:r>
          </a:p>
        </p:txBody>
      </p:sp>
    </p:spTree>
    <p:extLst>
      <p:ext uri="{BB962C8B-B14F-4D97-AF65-F5344CB8AC3E}">
        <p14:creationId xmlns:p14="http://schemas.microsoft.com/office/powerpoint/2010/main" val="341604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E687-8AB7-A718-D3E4-1077F9E0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90306"/>
            <a:ext cx="3932237" cy="10366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849DB-71F9-63E6-7A3C-BABD3C54B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677FD75-81FE-10EA-1654-19176BA90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05E669A-52D2-55A3-3277-0331FF0E766F}"/>
              </a:ext>
            </a:extLst>
          </p:cNvPr>
          <p:cNvSpPr txBox="1">
            <a:spLocks/>
          </p:cNvSpPr>
          <p:nvPr/>
        </p:nvSpPr>
        <p:spPr>
          <a:xfrm>
            <a:off x="838200" y="440288"/>
            <a:ext cx="10515600" cy="730029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chemeClr val="bg1"/>
                </a:solidFill>
              </a:rPr>
              <a:t>Slide Topic</a:t>
            </a:r>
          </a:p>
        </p:txBody>
      </p:sp>
    </p:spTree>
    <p:extLst>
      <p:ext uri="{BB962C8B-B14F-4D97-AF65-F5344CB8AC3E}">
        <p14:creationId xmlns:p14="http://schemas.microsoft.com/office/powerpoint/2010/main" val="12572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ADEFB6D8F8284CBA1B5BE0384113A0" ma:contentTypeVersion="13" ma:contentTypeDescription="Create a new document." ma:contentTypeScope="" ma:versionID="9faec28dd3a15bbbb74c8b6341ad3e33">
  <xsd:schema xmlns:xsd="http://www.w3.org/2001/XMLSchema" xmlns:xs="http://www.w3.org/2001/XMLSchema" xmlns:p="http://schemas.microsoft.com/office/2006/metadata/properties" xmlns:ns2="6a7ac3ca-2112-4e5a-9aa8-9afb79422c72" xmlns:ns3="48e12328-ca46-48fe-8619-35a2b979b937" targetNamespace="http://schemas.microsoft.com/office/2006/metadata/properties" ma:root="true" ma:fieldsID="7e8ac9952c78fa09e9626ba832824ce2" ns2:_="" ns3:_="">
    <xsd:import namespace="6a7ac3ca-2112-4e5a-9aa8-9afb79422c72"/>
    <xsd:import namespace="48e12328-ca46-48fe-8619-35a2b979b9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ac3ca-2112-4e5a-9aa8-9afb79422c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0b19fcb-4f6d-4e06-a874-41367ea8ad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12328-ca46-48fe-8619-35a2b979b93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f6f4a07-2092-4daf-95ef-e48ec562fae5}" ma:internalName="TaxCatchAll" ma:showField="CatchAllData" ma:web="48e12328-ca46-48fe-8619-35a2b979b9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7ac3ca-2112-4e5a-9aa8-9afb79422c72">
      <Terms xmlns="http://schemas.microsoft.com/office/infopath/2007/PartnerControls"/>
    </lcf76f155ced4ddcb4097134ff3c332f>
    <TaxCatchAll xmlns="48e12328-ca46-48fe-8619-35a2b979b93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82689C-0BE2-48EF-BA34-77C1CE758C68}"/>
</file>

<file path=customXml/itemProps2.xml><?xml version="1.0" encoding="utf-8"?>
<ds:datastoreItem xmlns:ds="http://schemas.openxmlformats.org/officeDocument/2006/customXml" ds:itemID="{ADA87180-20A8-43C7-9F4C-66CC0C47334E}">
  <ds:schemaRefs>
    <ds:schemaRef ds:uri="http://schemas.microsoft.com/office/2006/metadata/properties"/>
    <ds:schemaRef ds:uri="http://schemas.microsoft.com/office/infopath/2007/PartnerControls"/>
    <ds:schemaRef ds:uri="6a7ac3ca-2112-4e5a-9aa8-9afb79422c72"/>
    <ds:schemaRef ds:uri="48e12328-ca46-48fe-8619-35a2b979b937"/>
  </ds:schemaRefs>
</ds:datastoreItem>
</file>

<file path=customXml/itemProps3.xml><?xml version="1.0" encoding="utf-8"?>
<ds:datastoreItem xmlns:ds="http://schemas.openxmlformats.org/officeDocument/2006/customXml" ds:itemID="{F52ED3EC-1FA9-4276-B840-3ADB52FBFA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Presentation Title</vt:lpstr>
      <vt:lpstr>Slide Topic</vt:lpstr>
      <vt:lpstr>PowerPoint Presentation</vt:lpstr>
      <vt:lpstr>Slide Topic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Emmy Bender</dc:creator>
  <cp:lastModifiedBy>Sarah Dunton</cp:lastModifiedBy>
  <cp:revision>14</cp:revision>
  <dcterms:created xsi:type="dcterms:W3CDTF">2023-01-27T19:20:14Z</dcterms:created>
  <dcterms:modified xsi:type="dcterms:W3CDTF">2026-06-30T19:48:43Z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0x01010015ADEFB6D8F8284CBA1B5BE0384113A0</vt:lpwstr>
  </property>
  <property fmtid="{D5CDD505-2E9C-101B-9397-08002B2CF9AE}" pid="3" name="Order">
    <vt:r8>6000</vt:r8>
  </property>
</Properties>
</file>