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4" r:id="rId3"/>
    <p:sldId id="299" r:id="rId4"/>
    <p:sldId id="267" r:id="rId5"/>
    <p:sldId id="293" r:id="rId6"/>
    <p:sldId id="301" r:id="rId7"/>
    <p:sldId id="269" r:id="rId8"/>
    <p:sldId id="270" r:id="rId9"/>
    <p:sldId id="271" r:id="rId10"/>
    <p:sldId id="272" r:id="rId11"/>
    <p:sldId id="302" r:id="rId12"/>
    <p:sldId id="273" r:id="rId13"/>
    <p:sldId id="274" r:id="rId14"/>
    <p:sldId id="303" r:id="rId15"/>
    <p:sldId id="275" r:id="rId16"/>
    <p:sldId id="276" r:id="rId17"/>
    <p:sldId id="277" r:id="rId18"/>
    <p:sldId id="278" r:id="rId19"/>
    <p:sldId id="304" r:id="rId20"/>
    <p:sldId id="280" r:id="rId21"/>
    <p:sldId id="281" r:id="rId22"/>
    <p:sldId id="282" r:id="rId23"/>
    <p:sldId id="283" r:id="rId24"/>
    <p:sldId id="284" r:id="rId25"/>
    <p:sldId id="285" r:id="rId26"/>
    <p:sldId id="297" r:id="rId27"/>
    <p:sldId id="286" r:id="rId28"/>
    <p:sldId id="287" r:id="rId29"/>
    <p:sldId id="294" r:id="rId30"/>
    <p:sldId id="295" r:id="rId31"/>
    <p:sldId id="288" r:id="rId32"/>
    <p:sldId id="289" r:id="rId33"/>
    <p:sldId id="290" r:id="rId34"/>
    <p:sldId id="291" r:id="rId35"/>
    <p:sldId id="266"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65D24-4AD1-4D93-8F99-3A47492C61E2}" v="242" dt="2024-02-27T15:10:08.700"/>
    <p1510:client id="{C63B0A9E-2065-4D1A-8D0E-9531BE9D18EF}" v="176" dt="2024-02-27T16:29:38.639"/>
    <p1510:client id="{FE2263E9-5E51-4B5C-B94A-A55D9D2984D9}" v="8" dt="2024-02-27T16:20:07.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0" autoAdjust="0"/>
    <p:restoredTop sz="94694"/>
  </p:normalViewPr>
  <p:slideViewPr>
    <p:cSldViewPr>
      <p:cViewPr varScale="1">
        <p:scale>
          <a:sx n="57" d="100"/>
          <a:sy n="57" d="100"/>
        </p:scale>
        <p:origin x="102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dy Theesfeld" clId="Web-{24C5A493-7227-4CB5-817E-135D41753F3A}"/>
    <pc:docChg chg="modSld">
      <pc:chgData name="Mindy Theesfeld" userId="" providerId="" clId="Web-{24C5A493-7227-4CB5-817E-135D41753F3A}" dt="2024-02-21T17:56:53.497" v="81" actId="20577"/>
      <pc:docMkLst>
        <pc:docMk/>
      </pc:docMkLst>
      <pc:sldChg chg="modSp">
        <pc:chgData name="Mindy Theesfeld" userId="" providerId="" clId="Web-{24C5A493-7227-4CB5-817E-135D41753F3A}" dt="2024-02-21T17:56:53.497" v="81" actId="20577"/>
        <pc:sldMkLst>
          <pc:docMk/>
          <pc:sldMk cId="864578300" sldId="299"/>
        </pc:sldMkLst>
        <pc:spChg chg="mod">
          <ac:chgData name="Mindy Theesfeld" userId="" providerId="" clId="Web-{24C5A493-7227-4CB5-817E-135D41753F3A}" dt="2024-02-21T17:56:53.497" v="81" actId="20577"/>
          <ac:spMkLst>
            <pc:docMk/>
            <pc:sldMk cId="864578300" sldId="299"/>
            <ac:spMk id="2" creationId="{8901925E-ED6A-4550-0DED-2BA36F95DBEA}"/>
          </ac:spMkLst>
        </pc:spChg>
      </pc:sldChg>
    </pc:docChg>
  </pc:docChgLst>
  <pc:docChgLst>
    <pc:chgData name="Katherine Church" clId="Web-{FE2263E9-5E51-4B5C-B94A-A55D9D2984D9}"/>
    <pc:docChg chg="modSld">
      <pc:chgData name="Katherine Church" userId="" providerId="" clId="Web-{FE2263E9-5E51-4B5C-B94A-A55D9D2984D9}" dt="2024-02-27T16:20:32.524" v="3" actId="20577"/>
      <pc:docMkLst>
        <pc:docMk/>
      </pc:docMkLst>
      <pc:sldChg chg="modSp">
        <pc:chgData name="Katherine Church" userId="" providerId="" clId="Web-{FE2263E9-5E51-4B5C-B94A-A55D9D2984D9}" dt="2024-02-27T16:20:32.524" v="3" actId="20577"/>
        <pc:sldMkLst>
          <pc:docMk/>
          <pc:sldMk cId="392184857" sldId="270"/>
        </pc:sldMkLst>
        <pc:spChg chg="mod">
          <ac:chgData name="Katherine Church" userId="" providerId="" clId="Web-{FE2263E9-5E51-4B5C-B94A-A55D9D2984D9}" dt="2024-02-27T16:20:32.524" v="3" actId="20577"/>
          <ac:spMkLst>
            <pc:docMk/>
            <pc:sldMk cId="392184857" sldId="270"/>
            <ac:spMk id="17410" creationId="{76AC71D1-D1C5-4764-8B14-F699FC20A0DD}"/>
          </ac:spMkLst>
        </pc:spChg>
      </pc:sldChg>
      <pc:sldChg chg="modSp">
        <pc:chgData name="Katherine Church" userId="" providerId="" clId="Web-{FE2263E9-5E51-4B5C-B94A-A55D9D2984D9}" dt="2024-02-27T16:20:01.914" v="2" actId="20577"/>
        <pc:sldMkLst>
          <pc:docMk/>
          <pc:sldMk cId="864578300" sldId="299"/>
        </pc:sldMkLst>
        <pc:spChg chg="mod">
          <ac:chgData name="Katherine Church" userId="" providerId="" clId="Web-{FE2263E9-5E51-4B5C-B94A-A55D9D2984D9}" dt="2024-02-27T16:20:01.914" v="2" actId="20577"/>
          <ac:spMkLst>
            <pc:docMk/>
            <pc:sldMk cId="864578300" sldId="299"/>
            <ac:spMk id="2" creationId="{8901925E-ED6A-4550-0DED-2BA36F95DBEA}"/>
          </ac:spMkLst>
        </pc:spChg>
      </pc:sldChg>
    </pc:docChg>
  </pc:docChgLst>
  <pc:docChgLst>
    <pc:chgData name="Mindy Theesfeld" clId="Web-{1C765D24-4AD1-4D93-8F99-3A47492C61E2}"/>
    <pc:docChg chg="modSld">
      <pc:chgData name="Mindy Theesfeld" userId="" providerId="" clId="Web-{1C765D24-4AD1-4D93-8F99-3A47492C61E2}" dt="2024-02-27T15:10:08.700" v="148" actId="1076"/>
      <pc:docMkLst>
        <pc:docMk/>
      </pc:docMkLst>
      <pc:sldChg chg="modSp">
        <pc:chgData name="Mindy Theesfeld" userId="" providerId="" clId="Web-{1C765D24-4AD1-4D93-8F99-3A47492C61E2}" dt="2024-02-27T14:36:33.978" v="77" actId="20577"/>
        <pc:sldMkLst>
          <pc:docMk/>
          <pc:sldMk cId="3107146217" sldId="269"/>
        </pc:sldMkLst>
        <pc:spChg chg="mod">
          <ac:chgData name="Mindy Theesfeld" userId="" providerId="" clId="Web-{1C765D24-4AD1-4D93-8F99-3A47492C61E2}" dt="2024-02-27T14:36:33.978" v="77" actId="20577"/>
          <ac:spMkLst>
            <pc:docMk/>
            <pc:sldMk cId="3107146217" sldId="269"/>
            <ac:spMk id="16386" creationId="{C4C6D484-9E74-4243-BABF-30C9A636F2DF}"/>
          </ac:spMkLst>
        </pc:spChg>
      </pc:sldChg>
      <pc:sldChg chg="addSp delSp modSp">
        <pc:chgData name="Mindy Theesfeld" userId="" providerId="" clId="Web-{1C765D24-4AD1-4D93-8F99-3A47492C61E2}" dt="2024-02-27T15:10:08.700" v="148" actId="1076"/>
        <pc:sldMkLst>
          <pc:docMk/>
          <pc:sldMk cId="3222498371" sldId="291"/>
        </pc:sldMkLst>
        <pc:spChg chg="mod">
          <ac:chgData name="Mindy Theesfeld" userId="" providerId="" clId="Web-{1C765D24-4AD1-4D93-8F99-3A47492C61E2}" dt="2024-02-27T15:06:16.624" v="139" actId="20577"/>
          <ac:spMkLst>
            <pc:docMk/>
            <pc:sldMk cId="3222498371" sldId="291"/>
            <ac:spMk id="3" creationId="{C086E975-B4CD-5DFE-45BF-C28012FF92EB}"/>
          </ac:spMkLst>
        </pc:spChg>
        <pc:picChg chg="mod">
          <ac:chgData name="Mindy Theesfeld" userId="" providerId="" clId="Web-{1C765D24-4AD1-4D93-8F99-3A47492C61E2}" dt="2024-02-27T15:09:13.748" v="142" actId="1076"/>
          <ac:picMkLst>
            <pc:docMk/>
            <pc:sldMk cId="3222498371" sldId="291"/>
            <ac:picMk id="2" creationId="{4EBC67BB-4380-8630-2FAE-08449760E5D9}"/>
          </ac:picMkLst>
        </pc:picChg>
        <pc:picChg chg="add mod">
          <ac:chgData name="Mindy Theesfeld" userId="" providerId="" clId="Web-{1C765D24-4AD1-4D93-8F99-3A47492C61E2}" dt="2024-02-27T15:10:08.700" v="148" actId="1076"/>
          <ac:picMkLst>
            <pc:docMk/>
            <pc:sldMk cId="3222498371" sldId="291"/>
            <ac:picMk id="7" creationId="{9D11F300-82A3-3ABF-1C52-522C998E3FB1}"/>
          </ac:picMkLst>
        </pc:picChg>
        <pc:picChg chg="del">
          <ac:chgData name="Mindy Theesfeld" userId="" providerId="" clId="Web-{1C765D24-4AD1-4D93-8F99-3A47492C61E2}" dt="2024-02-27T15:03:14.156" v="136"/>
          <ac:picMkLst>
            <pc:docMk/>
            <pc:sldMk cId="3222498371" sldId="291"/>
            <ac:picMk id="12" creationId="{6FB34296-8B71-78B9-2457-AAA465E7FE60}"/>
          </ac:picMkLst>
        </pc:picChg>
      </pc:sldChg>
      <pc:sldChg chg="modSp">
        <pc:chgData name="Mindy Theesfeld" userId="" providerId="" clId="Web-{1C765D24-4AD1-4D93-8F99-3A47492C61E2}" dt="2024-02-27T14:53:20.331" v="135" actId="20577"/>
        <pc:sldMkLst>
          <pc:docMk/>
          <pc:sldMk cId="4242554465" sldId="293"/>
        </pc:sldMkLst>
        <pc:spChg chg="mod">
          <ac:chgData name="Mindy Theesfeld" userId="" providerId="" clId="Web-{1C765D24-4AD1-4D93-8F99-3A47492C61E2}" dt="2024-02-27T14:53:20.331" v="135" actId="20577"/>
          <ac:spMkLst>
            <pc:docMk/>
            <pc:sldMk cId="4242554465" sldId="293"/>
            <ac:spMk id="2" creationId="{8901925E-ED6A-4550-0DED-2BA36F95DBEA}"/>
          </ac:spMkLst>
        </pc:spChg>
      </pc:sldChg>
      <pc:sldChg chg="modSp">
        <pc:chgData name="Mindy Theesfeld" userId="" providerId="" clId="Web-{1C765D24-4AD1-4D93-8F99-3A47492C61E2}" dt="2024-02-27T14:49:10.567" v="104" actId="20577"/>
        <pc:sldMkLst>
          <pc:docMk/>
          <pc:sldMk cId="864578300" sldId="299"/>
        </pc:sldMkLst>
        <pc:spChg chg="mod">
          <ac:chgData name="Mindy Theesfeld" userId="" providerId="" clId="Web-{1C765D24-4AD1-4D93-8F99-3A47492C61E2}" dt="2024-02-27T14:49:10.567" v="104" actId="20577"/>
          <ac:spMkLst>
            <pc:docMk/>
            <pc:sldMk cId="864578300" sldId="299"/>
            <ac:spMk id="2" creationId="{8901925E-ED6A-4550-0DED-2BA36F95DBEA}"/>
          </ac:spMkLst>
        </pc:spChg>
      </pc:sldChg>
    </pc:docChg>
  </pc:docChgLst>
  <pc:docChgLst>
    <pc:chgData name="Katherine Church" clId="Web-{C63B0A9E-2065-4D1A-8D0E-9531BE9D18EF}"/>
    <pc:docChg chg="addSld modSld">
      <pc:chgData name="Katherine Church" userId="" providerId="" clId="Web-{C63B0A9E-2065-4D1A-8D0E-9531BE9D18EF}" dt="2024-02-27T16:29:35.920" v="148" actId="20577"/>
      <pc:docMkLst>
        <pc:docMk/>
      </pc:docMkLst>
      <pc:sldChg chg="modSp">
        <pc:chgData name="Katherine Church" userId="" providerId="" clId="Web-{C63B0A9E-2065-4D1A-8D0E-9531BE9D18EF}" dt="2024-02-27T16:22:04.329" v="64" actId="20577"/>
        <pc:sldMkLst>
          <pc:docMk/>
          <pc:sldMk cId="392184857" sldId="270"/>
        </pc:sldMkLst>
        <pc:spChg chg="mod">
          <ac:chgData name="Katherine Church" userId="" providerId="" clId="Web-{C63B0A9E-2065-4D1A-8D0E-9531BE9D18EF}" dt="2024-02-27T16:22:04.329" v="64" actId="20577"/>
          <ac:spMkLst>
            <pc:docMk/>
            <pc:sldMk cId="392184857" sldId="270"/>
            <ac:spMk id="17410" creationId="{76AC71D1-D1C5-4764-8B14-F699FC20A0DD}"/>
          </ac:spMkLst>
        </pc:spChg>
      </pc:sldChg>
      <pc:sldChg chg="modSp">
        <pc:chgData name="Katherine Church" userId="" providerId="" clId="Web-{C63B0A9E-2065-4D1A-8D0E-9531BE9D18EF}" dt="2024-02-27T16:22:18.424" v="65" actId="20577"/>
        <pc:sldMkLst>
          <pc:docMk/>
          <pc:sldMk cId="2137801963" sldId="271"/>
        </pc:sldMkLst>
        <pc:spChg chg="mod">
          <ac:chgData name="Katherine Church" userId="" providerId="" clId="Web-{C63B0A9E-2065-4D1A-8D0E-9531BE9D18EF}" dt="2024-02-27T16:22:18.424" v="65" actId="20577"/>
          <ac:spMkLst>
            <pc:docMk/>
            <pc:sldMk cId="2137801963" sldId="271"/>
            <ac:spMk id="5" creationId="{42AC2A1D-2656-BB6C-2AF0-4890E52E376D}"/>
          </ac:spMkLst>
        </pc:spChg>
      </pc:sldChg>
      <pc:sldChg chg="modSp">
        <pc:chgData name="Katherine Church" userId="" providerId="" clId="Web-{C63B0A9E-2065-4D1A-8D0E-9531BE9D18EF}" dt="2024-02-27T16:24:39.021" v="77" actId="20577"/>
        <pc:sldMkLst>
          <pc:docMk/>
          <pc:sldMk cId="2169164896" sldId="274"/>
        </pc:sldMkLst>
        <pc:spChg chg="mod">
          <ac:chgData name="Katherine Church" userId="" providerId="" clId="Web-{C63B0A9E-2065-4D1A-8D0E-9531BE9D18EF}" dt="2024-02-27T16:24:39.021" v="77" actId="20577"/>
          <ac:spMkLst>
            <pc:docMk/>
            <pc:sldMk cId="2169164896" sldId="274"/>
            <ac:spMk id="7" creationId="{24539117-AB9B-090D-0E7F-30923D8691ED}"/>
          </ac:spMkLst>
        </pc:spChg>
      </pc:sldChg>
      <pc:sldChg chg="addSp delSp modSp add replId">
        <pc:chgData name="Katherine Church" userId="" providerId="" clId="Web-{C63B0A9E-2065-4D1A-8D0E-9531BE9D18EF}" dt="2024-02-27T16:23:48.442" v="74" actId="1076"/>
        <pc:sldMkLst>
          <pc:docMk/>
          <pc:sldMk cId="416460394" sldId="302"/>
        </pc:sldMkLst>
        <pc:picChg chg="add mod">
          <ac:chgData name="Katherine Church" userId="" providerId="" clId="Web-{C63B0A9E-2065-4D1A-8D0E-9531BE9D18EF}" dt="2024-02-27T16:23:22.519" v="70" actId="1076"/>
          <ac:picMkLst>
            <pc:docMk/>
            <pc:sldMk cId="416460394" sldId="302"/>
            <ac:picMk id="2" creationId="{ECABBC14-43EF-0FB5-E23B-A9A550E3AC13}"/>
          </ac:picMkLst>
        </pc:picChg>
        <pc:picChg chg="add mod">
          <ac:chgData name="Katherine Church" userId="" providerId="" clId="Web-{C63B0A9E-2065-4D1A-8D0E-9531BE9D18EF}" dt="2024-02-27T16:23:48.442" v="74" actId="1076"/>
          <ac:picMkLst>
            <pc:docMk/>
            <pc:sldMk cId="416460394" sldId="302"/>
            <ac:picMk id="3" creationId="{3BFED6BF-6079-4C75-9F22-FB028D3C9D6B}"/>
          </ac:picMkLst>
        </pc:picChg>
        <pc:picChg chg="del">
          <ac:chgData name="Katherine Church" userId="" providerId="" clId="Web-{C63B0A9E-2065-4D1A-8D0E-9531BE9D18EF}" dt="2024-02-27T16:23:06.300" v="67"/>
          <ac:picMkLst>
            <pc:docMk/>
            <pc:sldMk cId="416460394" sldId="302"/>
            <ac:picMk id="7" creationId="{B4F89446-BED3-B2D2-0D84-DAAB5F416095}"/>
          </ac:picMkLst>
        </pc:picChg>
      </pc:sldChg>
      <pc:sldChg chg="addSp delSp modSp add replId">
        <pc:chgData name="Katherine Church" userId="" providerId="" clId="Web-{C63B0A9E-2065-4D1A-8D0E-9531BE9D18EF}" dt="2024-02-27T16:29:35.920" v="148" actId="20577"/>
        <pc:sldMkLst>
          <pc:docMk/>
          <pc:sldMk cId="250451886" sldId="303"/>
        </pc:sldMkLst>
        <pc:spChg chg="add del mod">
          <ac:chgData name="Katherine Church" userId="" providerId="" clId="Web-{C63B0A9E-2065-4D1A-8D0E-9531BE9D18EF}" dt="2024-02-27T16:28:03.136" v="127"/>
          <ac:spMkLst>
            <pc:docMk/>
            <pc:sldMk cId="250451886" sldId="303"/>
            <ac:spMk id="3" creationId="{DF4BAAD6-FD68-16D4-E8CB-36F2AEF96A46}"/>
          </ac:spMkLst>
        </pc:spChg>
        <pc:spChg chg="add del mod">
          <ac:chgData name="Katherine Church" userId="" providerId="" clId="Web-{C63B0A9E-2065-4D1A-8D0E-9531BE9D18EF}" dt="2024-02-27T16:28:12.746" v="131"/>
          <ac:spMkLst>
            <pc:docMk/>
            <pc:sldMk cId="250451886" sldId="303"/>
            <ac:spMk id="4" creationId="{2AFD085B-EE6A-14BE-F0CA-00EAE8395681}"/>
          </ac:spMkLst>
        </pc:spChg>
        <pc:spChg chg="add del mod">
          <ac:chgData name="Katherine Church" userId="" providerId="" clId="Web-{C63B0A9E-2065-4D1A-8D0E-9531BE9D18EF}" dt="2024-02-27T16:28:45.231" v="135"/>
          <ac:spMkLst>
            <pc:docMk/>
            <pc:sldMk cId="250451886" sldId="303"/>
            <ac:spMk id="5" creationId="{1645E6F9-2947-AA34-3A91-323EE69E346E}"/>
          </ac:spMkLst>
        </pc:spChg>
        <pc:spChg chg="add mod">
          <ac:chgData name="Katherine Church" userId="" providerId="" clId="Web-{C63B0A9E-2065-4D1A-8D0E-9531BE9D18EF}" dt="2024-02-27T16:29:35.920" v="148" actId="20577"/>
          <ac:spMkLst>
            <pc:docMk/>
            <pc:sldMk cId="250451886" sldId="303"/>
            <ac:spMk id="6" creationId="{2939711B-DA18-C2F2-39FE-3AFD5E2C0174}"/>
          </ac:spMkLst>
        </pc:spChg>
        <pc:spChg chg="mod">
          <ac:chgData name="Katherine Church" userId="" providerId="" clId="Web-{C63B0A9E-2065-4D1A-8D0E-9531BE9D18EF}" dt="2024-02-27T16:26:39.431" v="103" actId="20577"/>
          <ac:spMkLst>
            <pc:docMk/>
            <pc:sldMk cId="250451886" sldId="303"/>
            <ac:spMk id="7" creationId="{24539117-AB9B-090D-0E7F-30923D8691ED}"/>
          </ac:spMkLst>
        </pc:spChg>
        <pc:graphicFrameChg chg="add del mod modGraphic">
          <ac:chgData name="Katherine Church" userId="" providerId="" clId="Web-{C63B0A9E-2065-4D1A-8D0E-9531BE9D18EF}" dt="2024-02-27T16:27:48.199" v="123"/>
          <ac:graphicFrameMkLst>
            <pc:docMk/>
            <pc:sldMk cId="250451886" sldId="303"/>
            <ac:graphicFrameMk id="8" creationId="{145E446F-01CE-47BB-656D-85C344C77153}"/>
          </ac:graphicFrameMkLst>
        </pc:graphicFrameChg>
        <pc:picChg chg="add del mod">
          <ac:chgData name="Katherine Church" userId="" providerId="" clId="Web-{C63B0A9E-2065-4D1A-8D0E-9531BE9D18EF}" dt="2024-02-27T16:27:29.198" v="119"/>
          <ac:picMkLst>
            <pc:docMk/>
            <pc:sldMk cId="250451886" sldId="303"/>
            <ac:picMk id="2" creationId="{A8EB879E-480A-4314-424C-17D02B11696A}"/>
          </ac:picMkLst>
        </pc:picChg>
        <pc:picChg chg="del">
          <ac:chgData name="Katherine Church" userId="" providerId="" clId="Web-{C63B0A9E-2065-4D1A-8D0E-9531BE9D18EF}" dt="2024-02-27T16:25:22.351" v="79"/>
          <ac:picMkLst>
            <pc:docMk/>
            <pc:sldMk cId="250451886" sldId="303"/>
            <ac:picMk id="9" creationId="{9D11EE49-1BE1-AC66-61EF-0447FB01A71B}"/>
          </ac:picMkLst>
        </pc:picChg>
      </pc:sldChg>
    </pc:docChg>
  </pc:docChgLst>
  <pc:docChgLst>
    <pc:chgData name="Mindy Theesfeld" clId="Web-{C7751EF9-948F-474F-BD23-D3BF668E0B11}"/>
    <pc:docChg chg="modSld">
      <pc:chgData name="Mindy Theesfeld" userId="" providerId="" clId="Web-{C7751EF9-948F-474F-BD23-D3BF668E0B11}" dt="2024-02-21T19:14:08.921" v="450" actId="20577"/>
      <pc:docMkLst>
        <pc:docMk/>
      </pc:docMkLst>
      <pc:sldChg chg="modSp">
        <pc:chgData name="Mindy Theesfeld" userId="" providerId="" clId="Web-{C7751EF9-948F-474F-BD23-D3BF668E0B11}" dt="2024-02-21T18:58:56.746" v="206" actId="20577"/>
        <pc:sldMkLst>
          <pc:docMk/>
          <pc:sldMk cId="3107146217" sldId="269"/>
        </pc:sldMkLst>
        <pc:spChg chg="mod">
          <ac:chgData name="Mindy Theesfeld" userId="" providerId="" clId="Web-{C7751EF9-948F-474F-BD23-D3BF668E0B11}" dt="2024-02-21T18:58:56.746" v="206" actId="20577"/>
          <ac:spMkLst>
            <pc:docMk/>
            <pc:sldMk cId="3107146217" sldId="269"/>
            <ac:spMk id="3" creationId="{8E306D08-C5FC-2960-8CAD-42828BAD1370}"/>
          </ac:spMkLst>
        </pc:spChg>
      </pc:sldChg>
      <pc:sldChg chg="addSp delSp modSp">
        <pc:chgData name="Mindy Theesfeld" userId="" providerId="" clId="Web-{C7751EF9-948F-474F-BD23-D3BF668E0B11}" dt="2024-02-21T18:59:42.341" v="214" actId="1076"/>
        <pc:sldMkLst>
          <pc:docMk/>
          <pc:sldMk cId="250541279" sldId="289"/>
        </pc:sldMkLst>
        <pc:picChg chg="add mod">
          <ac:chgData name="Mindy Theesfeld" userId="" providerId="" clId="Web-{C7751EF9-948F-474F-BD23-D3BF668E0B11}" dt="2024-02-21T18:59:27.950" v="211" actId="1076"/>
          <ac:picMkLst>
            <pc:docMk/>
            <pc:sldMk cId="250541279" sldId="289"/>
            <ac:picMk id="2" creationId="{CD80AC55-A0CE-D84B-68E2-CCD0D4B3682A}"/>
          </ac:picMkLst>
        </pc:picChg>
        <pc:picChg chg="del">
          <ac:chgData name="Mindy Theesfeld" userId="" providerId="" clId="Web-{C7751EF9-948F-474F-BD23-D3BF668E0B11}" dt="2024-02-21T18:59:38.825" v="212"/>
          <ac:picMkLst>
            <pc:docMk/>
            <pc:sldMk cId="250541279" sldId="289"/>
            <ac:picMk id="3" creationId="{4FD7A45A-5377-8B04-07DE-03C3841C67DB}"/>
          </ac:picMkLst>
        </pc:picChg>
        <pc:picChg chg="add mod">
          <ac:chgData name="Mindy Theesfeld" userId="" providerId="" clId="Web-{C7751EF9-948F-474F-BD23-D3BF668E0B11}" dt="2024-02-21T18:59:42.341" v="214" actId="1076"/>
          <ac:picMkLst>
            <pc:docMk/>
            <pc:sldMk cId="250541279" sldId="289"/>
            <ac:picMk id="4" creationId="{7655C2A3-09C8-8FB0-E01C-902845B2E2E6}"/>
          </ac:picMkLst>
        </pc:picChg>
        <pc:picChg chg="del">
          <ac:chgData name="Mindy Theesfeld" userId="" providerId="" clId="Web-{C7751EF9-948F-474F-BD23-D3BF668E0B11}" dt="2024-02-21T18:59:21.340" v="208"/>
          <ac:picMkLst>
            <pc:docMk/>
            <pc:sldMk cId="250541279" sldId="289"/>
            <ac:picMk id="5" creationId="{8D59E720-69A4-07C8-8001-D968512950A2}"/>
          </ac:picMkLst>
        </pc:picChg>
      </pc:sldChg>
      <pc:sldChg chg="addSp delSp modSp">
        <pc:chgData name="Mindy Theesfeld" userId="" providerId="" clId="Web-{C7751EF9-948F-474F-BD23-D3BF668E0B11}" dt="2024-02-21T19:14:08.921" v="450" actId="20577"/>
        <pc:sldMkLst>
          <pc:docMk/>
          <pc:sldMk cId="403090334" sldId="290"/>
        </pc:sldMkLst>
        <pc:spChg chg="add del mod">
          <ac:chgData name="Mindy Theesfeld" userId="" providerId="" clId="Web-{C7751EF9-948F-474F-BD23-D3BF668E0B11}" dt="2024-02-21T19:01:26.892" v="240"/>
          <ac:spMkLst>
            <pc:docMk/>
            <pc:sldMk cId="403090334" sldId="290"/>
            <ac:spMk id="3" creationId="{95CAC0AA-B7F4-7519-0186-16142E39C6D9}"/>
          </ac:spMkLst>
        </pc:spChg>
        <pc:spChg chg="mod">
          <ac:chgData name="Mindy Theesfeld" userId="" providerId="" clId="Web-{C7751EF9-948F-474F-BD23-D3BF668E0B11}" dt="2024-02-21T19:14:08.921" v="450" actId="20577"/>
          <ac:spMkLst>
            <pc:docMk/>
            <pc:sldMk cId="403090334" sldId="290"/>
            <ac:spMk id="4" creationId="{F51DEE8E-F9CD-4358-9A39-F3F1828DE703}"/>
          </ac:spMkLst>
        </pc:spChg>
        <pc:picChg chg="add del mod">
          <ac:chgData name="Mindy Theesfeld" userId="" providerId="" clId="Web-{C7751EF9-948F-474F-BD23-D3BF668E0B11}" dt="2024-02-21T19:01:27.705" v="241"/>
          <ac:picMkLst>
            <pc:docMk/>
            <pc:sldMk cId="403090334" sldId="290"/>
            <ac:picMk id="2" creationId="{239F9CAE-07B5-E427-AA0F-648D5BB08558}"/>
          </ac:picMkLst>
        </pc:picChg>
        <pc:picChg chg="add mod">
          <ac:chgData name="Mindy Theesfeld" userId="" providerId="" clId="Web-{C7751EF9-948F-474F-BD23-D3BF668E0B11}" dt="2024-02-21T19:11:59.057" v="448" actId="1076"/>
          <ac:picMkLst>
            <pc:docMk/>
            <pc:sldMk cId="403090334" sldId="290"/>
            <ac:picMk id="5" creationId="{E2984623-C8D3-EFAC-1783-0D4DD07FC7F9}"/>
          </ac:picMkLst>
        </pc:picChg>
        <pc:picChg chg="del">
          <ac:chgData name="Mindy Theesfeld" userId="" providerId="" clId="Web-{C7751EF9-948F-474F-BD23-D3BF668E0B11}" dt="2024-02-21T19:00:12.405" v="216"/>
          <ac:picMkLst>
            <pc:docMk/>
            <pc:sldMk cId="403090334" sldId="290"/>
            <ac:picMk id="6" creationId="{643ED0AA-8CA3-A3D8-3654-A4F16952595D}"/>
          </ac:picMkLst>
        </pc:picChg>
      </pc:sldChg>
      <pc:sldChg chg="addSp delSp modSp">
        <pc:chgData name="Mindy Theesfeld" userId="" providerId="" clId="Web-{C7751EF9-948F-474F-BD23-D3BF668E0B11}" dt="2024-02-21T19:11:23.821" v="441" actId="1076"/>
        <pc:sldMkLst>
          <pc:docMk/>
          <pc:sldMk cId="3222498371" sldId="291"/>
        </pc:sldMkLst>
        <pc:spChg chg="mod">
          <ac:chgData name="Mindy Theesfeld" userId="" providerId="" clId="Web-{C7751EF9-948F-474F-BD23-D3BF668E0B11}" dt="2024-02-21T19:09:43.724" v="436" actId="20577"/>
          <ac:spMkLst>
            <pc:docMk/>
            <pc:sldMk cId="3222498371" sldId="291"/>
            <ac:spMk id="3" creationId="{C086E975-B4CD-5DFE-45BF-C28012FF92EB}"/>
          </ac:spMkLst>
        </pc:spChg>
        <pc:spChg chg="add del mod">
          <ac:chgData name="Mindy Theesfeld" userId="" providerId="" clId="Web-{C7751EF9-948F-474F-BD23-D3BF668E0B11}" dt="2024-02-21T19:08:02.923" v="402"/>
          <ac:spMkLst>
            <pc:docMk/>
            <pc:sldMk cId="3222498371" sldId="291"/>
            <ac:spMk id="11" creationId="{FBB18EAD-61F7-6C66-D802-FDAE72C9B4E5}"/>
          </ac:spMkLst>
        </pc:spChg>
        <pc:picChg chg="add mod">
          <ac:chgData name="Mindy Theesfeld" userId="" providerId="" clId="Web-{C7751EF9-948F-474F-BD23-D3BF668E0B11}" dt="2024-02-21T19:11:23.821" v="441" actId="1076"/>
          <ac:picMkLst>
            <pc:docMk/>
            <pc:sldMk cId="3222498371" sldId="291"/>
            <ac:picMk id="2" creationId="{4EBC67BB-4380-8630-2FAE-08449760E5D9}"/>
          </ac:picMkLst>
        </pc:picChg>
        <pc:picChg chg="mod">
          <ac:chgData name="Mindy Theesfeld" userId="" providerId="" clId="Web-{C7751EF9-948F-474F-BD23-D3BF668E0B11}" dt="2024-02-21T19:08:41.487" v="408" actId="1076"/>
          <ac:picMkLst>
            <pc:docMk/>
            <pc:sldMk cId="3222498371" sldId="291"/>
            <ac:picMk id="4" creationId="{9CFB72C8-EB4F-1774-6B21-8CC7E5F38ED2}"/>
          </ac:picMkLst>
        </pc:picChg>
        <pc:picChg chg="mod">
          <ac:chgData name="Mindy Theesfeld" userId="" providerId="" clId="Web-{C7751EF9-948F-474F-BD23-D3BF668E0B11}" dt="2024-02-21T19:08:43.643" v="409" actId="1076"/>
          <ac:picMkLst>
            <pc:docMk/>
            <pc:sldMk cId="3222498371" sldId="291"/>
            <ac:picMk id="5" creationId="{6FCF6802-1913-01FD-570D-B870C5CA62E5}"/>
          </ac:picMkLst>
        </pc:picChg>
        <pc:picChg chg="mod">
          <ac:chgData name="Mindy Theesfeld" userId="" providerId="" clId="Web-{C7751EF9-948F-474F-BD23-D3BF668E0B11}" dt="2024-02-21T19:08:47.659" v="410" actId="1076"/>
          <ac:picMkLst>
            <pc:docMk/>
            <pc:sldMk cId="3222498371" sldId="291"/>
            <ac:picMk id="6" creationId="{5C065719-5DBD-9A61-0DFA-574BFD548C32}"/>
          </ac:picMkLst>
        </pc:picChg>
        <pc:picChg chg="del">
          <ac:chgData name="Mindy Theesfeld" userId="" providerId="" clId="Web-{C7751EF9-948F-474F-BD23-D3BF668E0B11}" dt="2024-02-21T19:07:01.592" v="390"/>
          <ac:picMkLst>
            <pc:docMk/>
            <pc:sldMk cId="3222498371" sldId="291"/>
            <ac:picMk id="7" creationId="{BF9CBD3A-79C1-FE8D-8FBC-9A3486F4AAD1}"/>
          </ac:picMkLst>
        </pc:picChg>
        <pc:picChg chg="mod">
          <ac:chgData name="Mindy Theesfeld" userId="" providerId="" clId="Web-{C7751EF9-948F-474F-BD23-D3BF668E0B11}" dt="2024-02-21T19:08:50.175" v="411" actId="1076"/>
          <ac:picMkLst>
            <pc:docMk/>
            <pc:sldMk cId="3222498371" sldId="291"/>
            <ac:picMk id="8" creationId="{03998AB6-BD76-B879-4475-4747152F9423}"/>
          </ac:picMkLst>
        </pc:picChg>
        <pc:picChg chg="add mod">
          <ac:chgData name="Mindy Theesfeld" userId="" providerId="" clId="Web-{C7751EF9-948F-474F-BD23-D3BF668E0B11}" dt="2024-02-21T19:10:14.553" v="440" actId="1076"/>
          <ac:picMkLst>
            <pc:docMk/>
            <pc:sldMk cId="3222498371" sldId="291"/>
            <ac:picMk id="12" creationId="{6FB34296-8B71-78B9-2457-AAA465E7FE60}"/>
          </ac:picMkLst>
        </pc:picChg>
      </pc:sldChg>
      <pc:sldChg chg="modSp">
        <pc:chgData name="Mindy Theesfeld" userId="" providerId="" clId="Web-{C7751EF9-948F-474F-BD23-D3BF668E0B11}" dt="2024-02-21T18:52:56.247" v="186" actId="20577"/>
        <pc:sldMkLst>
          <pc:docMk/>
          <pc:sldMk cId="4242554465" sldId="293"/>
        </pc:sldMkLst>
        <pc:spChg chg="mod">
          <ac:chgData name="Mindy Theesfeld" userId="" providerId="" clId="Web-{C7751EF9-948F-474F-BD23-D3BF668E0B11}" dt="2024-02-21T18:52:56.247" v="186" actId="20577"/>
          <ac:spMkLst>
            <pc:docMk/>
            <pc:sldMk cId="4242554465" sldId="293"/>
            <ac:spMk id="2" creationId="{8901925E-ED6A-4550-0DED-2BA36F95DBEA}"/>
          </ac:spMkLst>
        </pc:spChg>
      </pc:sldChg>
      <pc:sldChg chg="modSp">
        <pc:chgData name="Mindy Theesfeld" userId="" providerId="" clId="Web-{C7751EF9-948F-474F-BD23-D3BF668E0B11}" dt="2024-02-21T18:50:38.273" v="130" actId="20577"/>
        <pc:sldMkLst>
          <pc:docMk/>
          <pc:sldMk cId="864578300" sldId="299"/>
        </pc:sldMkLst>
        <pc:spChg chg="mod">
          <ac:chgData name="Mindy Theesfeld" userId="" providerId="" clId="Web-{C7751EF9-948F-474F-BD23-D3BF668E0B11}" dt="2024-02-21T18:50:38.273" v="130" actId="20577"/>
          <ac:spMkLst>
            <pc:docMk/>
            <pc:sldMk cId="864578300" sldId="299"/>
            <ac:spMk id="2" creationId="{8901925E-ED6A-4550-0DED-2BA36F95DB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A79556-4F82-4335-8D10-25761C0193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9A8489B-3B62-4BBA-865E-FAE18ACFE72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E2B4D43-C27F-42C4-8324-8228263480B9}" type="datetimeFigureOut">
              <a:rPr lang="en-US"/>
              <a:pPr>
                <a:defRPr/>
              </a:pPr>
              <a:t>3/8/2024</a:t>
            </a:fld>
            <a:endParaRPr lang="en-US"/>
          </a:p>
        </p:txBody>
      </p:sp>
      <p:sp>
        <p:nvSpPr>
          <p:cNvPr id="4" name="Slide Image Placeholder 3">
            <a:extLst>
              <a:ext uri="{FF2B5EF4-FFF2-40B4-BE49-F238E27FC236}">
                <a16:creationId xmlns:a16="http://schemas.microsoft.com/office/drawing/2014/main" id="{ED9DA8BE-9DEF-4DCF-AA01-A4D0D549226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9FCB23F-B9F0-4E84-85F4-4E305C53F9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73632FD-C4A0-4FAB-BABF-E39166F3C2E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95C5DB99-8D48-4662-AFAE-6A0D679CFE8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1B56946-2FC7-4C22-B4C0-2257EF6F624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5C309604-5CFB-49F3-B201-4853EA5D42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7B7E3FC8-FBD2-490C-878B-82E86A70A2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04DEE7A8-BCE7-4B6C-81F3-62CDF3FF22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505521C-DC73-435C-BD07-C3A100542A22}"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4</a:t>
            </a:fld>
            <a:endParaRPr lang="en-US" altLang="en-US"/>
          </a:p>
        </p:txBody>
      </p:sp>
    </p:spTree>
    <p:extLst>
      <p:ext uri="{BB962C8B-B14F-4D97-AF65-F5344CB8AC3E}">
        <p14:creationId xmlns:p14="http://schemas.microsoft.com/office/powerpoint/2010/main" val="3958057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8</a:t>
            </a:fld>
            <a:endParaRPr lang="en-US" altLang="en-US"/>
          </a:p>
        </p:txBody>
      </p:sp>
    </p:spTree>
    <p:extLst>
      <p:ext uri="{BB962C8B-B14F-4D97-AF65-F5344CB8AC3E}">
        <p14:creationId xmlns:p14="http://schemas.microsoft.com/office/powerpoint/2010/main" val="17568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15</a:t>
            </a:fld>
            <a:endParaRPr lang="en-US" altLang="en-US"/>
          </a:p>
        </p:txBody>
      </p:sp>
    </p:spTree>
    <p:extLst>
      <p:ext uri="{BB962C8B-B14F-4D97-AF65-F5344CB8AC3E}">
        <p14:creationId xmlns:p14="http://schemas.microsoft.com/office/powerpoint/2010/main" val="280254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18</a:t>
            </a:fld>
            <a:endParaRPr lang="en-US" altLang="en-US"/>
          </a:p>
        </p:txBody>
      </p:sp>
    </p:spTree>
    <p:extLst>
      <p:ext uri="{BB962C8B-B14F-4D97-AF65-F5344CB8AC3E}">
        <p14:creationId xmlns:p14="http://schemas.microsoft.com/office/powerpoint/2010/main" val="252383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21</a:t>
            </a:fld>
            <a:endParaRPr lang="en-US" altLang="en-US"/>
          </a:p>
        </p:txBody>
      </p:sp>
    </p:spTree>
    <p:extLst>
      <p:ext uri="{BB962C8B-B14F-4D97-AF65-F5344CB8AC3E}">
        <p14:creationId xmlns:p14="http://schemas.microsoft.com/office/powerpoint/2010/main" val="425732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67B90D5-C9B2-428A-9DE7-1A614DCD7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999C569B-63E9-4698-9DE7-4A4AFEF44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CC4EE32-8C75-45F2-A087-044C8CA834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EF6E4F-D7EB-435F-8CAE-B63123DC21FA}" type="slidenum">
              <a:rPr lang="en-US" altLang="en-US" smtClean="0"/>
              <a:pPr/>
              <a:t>31</a:t>
            </a:fld>
            <a:endParaRPr lang="en-US" altLang="en-US"/>
          </a:p>
        </p:txBody>
      </p:sp>
    </p:spTree>
    <p:extLst>
      <p:ext uri="{BB962C8B-B14F-4D97-AF65-F5344CB8AC3E}">
        <p14:creationId xmlns:p14="http://schemas.microsoft.com/office/powerpoint/2010/main" val="1439028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9C0331E-EC39-4F53-B6F8-DBCB75592DA2}"/>
              </a:ext>
            </a:extLst>
          </p:cNvPr>
          <p:cNvSpPr>
            <a:spLocks noGrp="1"/>
          </p:cNvSpPr>
          <p:nvPr>
            <p:ph type="dt" sz="half" idx="10"/>
          </p:nvPr>
        </p:nvSpPr>
        <p:spPr/>
        <p:txBody>
          <a:bodyPr/>
          <a:lstStyle>
            <a:lvl1pPr>
              <a:defRPr/>
            </a:lvl1pPr>
          </a:lstStyle>
          <a:p>
            <a:pPr>
              <a:defRPr/>
            </a:pPr>
            <a:fld id="{30DEA5C6-8D7F-4A81-B1F3-87DC00BC12B8}" type="datetimeFigureOut">
              <a:rPr lang="en-US"/>
              <a:pPr>
                <a:defRPr/>
              </a:pPr>
              <a:t>3/8/2024</a:t>
            </a:fld>
            <a:endParaRPr lang="en-US"/>
          </a:p>
        </p:txBody>
      </p:sp>
      <p:sp>
        <p:nvSpPr>
          <p:cNvPr id="5" name="Footer Placeholder 4">
            <a:extLst>
              <a:ext uri="{FF2B5EF4-FFF2-40B4-BE49-F238E27FC236}">
                <a16:creationId xmlns:a16="http://schemas.microsoft.com/office/drawing/2014/main" id="{119E8954-EB59-491D-B1FA-CFA3F9C8BB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E7A1E9-EA77-46C8-B843-AE69AF98A5FC}"/>
              </a:ext>
            </a:extLst>
          </p:cNvPr>
          <p:cNvSpPr>
            <a:spLocks noGrp="1"/>
          </p:cNvSpPr>
          <p:nvPr>
            <p:ph type="sldNum" sz="quarter" idx="12"/>
          </p:nvPr>
        </p:nvSpPr>
        <p:spPr/>
        <p:txBody>
          <a:bodyPr/>
          <a:lstStyle>
            <a:lvl1pPr>
              <a:defRPr/>
            </a:lvl1pPr>
          </a:lstStyle>
          <a:p>
            <a:pPr>
              <a:defRPr/>
            </a:pPr>
            <a:fld id="{ACE7C6B3-290C-4D91-ABEC-3D1A39156E72}" type="slidenum">
              <a:rPr lang="en-US" altLang="en-US"/>
              <a:pPr>
                <a:defRPr/>
              </a:pPr>
              <a:t>‹#›</a:t>
            </a:fld>
            <a:endParaRPr lang="en-US" altLang="en-US"/>
          </a:p>
        </p:txBody>
      </p:sp>
    </p:spTree>
    <p:extLst>
      <p:ext uri="{BB962C8B-B14F-4D97-AF65-F5344CB8AC3E}">
        <p14:creationId xmlns:p14="http://schemas.microsoft.com/office/powerpoint/2010/main" val="99176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3D202-FD3D-4E54-899B-948C1BC89698}"/>
              </a:ext>
            </a:extLst>
          </p:cNvPr>
          <p:cNvSpPr>
            <a:spLocks noGrp="1"/>
          </p:cNvSpPr>
          <p:nvPr>
            <p:ph type="dt" sz="half" idx="10"/>
          </p:nvPr>
        </p:nvSpPr>
        <p:spPr/>
        <p:txBody>
          <a:bodyPr/>
          <a:lstStyle>
            <a:lvl1pPr>
              <a:defRPr/>
            </a:lvl1pPr>
          </a:lstStyle>
          <a:p>
            <a:pPr>
              <a:defRPr/>
            </a:pPr>
            <a:fld id="{B1ED3001-0C48-4827-A1FC-19C5AC4B07D5}" type="datetimeFigureOut">
              <a:rPr lang="en-US"/>
              <a:pPr>
                <a:defRPr/>
              </a:pPr>
              <a:t>3/8/2024</a:t>
            </a:fld>
            <a:endParaRPr lang="en-US"/>
          </a:p>
        </p:txBody>
      </p:sp>
      <p:sp>
        <p:nvSpPr>
          <p:cNvPr id="5" name="Footer Placeholder 4">
            <a:extLst>
              <a:ext uri="{FF2B5EF4-FFF2-40B4-BE49-F238E27FC236}">
                <a16:creationId xmlns:a16="http://schemas.microsoft.com/office/drawing/2014/main" id="{84EE6839-A5E1-4BCD-9FBC-416F978C82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E11430-5DD7-440F-9ED4-6C95F1B81EF2}"/>
              </a:ext>
            </a:extLst>
          </p:cNvPr>
          <p:cNvSpPr>
            <a:spLocks noGrp="1"/>
          </p:cNvSpPr>
          <p:nvPr>
            <p:ph type="sldNum" sz="quarter" idx="12"/>
          </p:nvPr>
        </p:nvSpPr>
        <p:spPr/>
        <p:txBody>
          <a:bodyPr/>
          <a:lstStyle>
            <a:lvl1pPr>
              <a:defRPr/>
            </a:lvl1pPr>
          </a:lstStyle>
          <a:p>
            <a:pPr>
              <a:defRPr/>
            </a:pPr>
            <a:fld id="{A9820C71-4B1D-4E39-8E13-5F92496D8703}" type="slidenum">
              <a:rPr lang="en-US" altLang="en-US"/>
              <a:pPr>
                <a:defRPr/>
              </a:pPr>
              <a:t>‹#›</a:t>
            </a:fld>
            <a:endParaRPr lang="en-US" altLang="en-US"/>
          </a:p>
        </p:txBody>
      </p:sp>
    </p:spTree>
    <p:extLst>
      <p:ext uri="{BB962C8B-B14F-4D97-AF65-F5344CB8AC3E}">
        <p14:creationId xmlns:p14="http://schemas.microsoft.com/office/powerpoint/2010/main" val="406708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B8D60-5CE7-4BD3-8020-D08C607FD744}"/>
              </a:ext>
            </a:extLst>
          </p:cNvPr>
          <p:cNvSpPr>
            <a:spLocks noGrp="1"/>
          </p:cNvSpPr>
          <p:nvPr>
            <p:ph type="dt" sz="half" idx="10"/>
          </p:nvPr>
        </p:nvSpPr>
        <p:spPr/>
        <p:txBody>
          <a:bodyPr/>
          <a:lstStyle>
            <a:lvl1pPr>
              <a:defRPr/>
            </a:lvl1pPr>
          </a:lstStyle>
          <a:p>
            <a:pPr>
              <a:defRPr/>
            </a:pPr>
            <a:fld id="{5F2BC1F7-1503-475B-8407-158861790203}" type="datetimeFigureOut">
              <a:rPr lang="en-US"/>
              <a:pPr>
                <a:defRPr/>
              </a:pPr>
              <a:t>3/8/2024</a:t>
            </a:fld>
            <a:endParaRPr lang="en-US"/>
          </a:p>
        </p:txBody>
      </p:sp>
      <p:sp>
        <p:nvSpPr>
          <p:cNvPr id="5" name="Footer Placeholder 4">
            <a:extLst>
              <a:ext uri="{FF2B5EF4-FFF2-40B4-BE49-F238E27FC236}">
                <a16:creationId xmlns:a16="http://schemas.microsoft.com/office/drawing/2014/main" id="{333DCC5B-984E-4164-8CF8-29197CEB23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981BC6-A22A-48BB-8AEC-35936DF3B3E2}"/>
              </a:ext>
            </a:extLst>
          </p:cNvPr>
          <p:cNvSpPr>
            <a:spLocks noGrp="1"/>
          </p:cNvSpPr>
          <p:nvPr>
            <p:ph type="sldNum" sz="quarter" idx="12"/>
          </p:nvPr>
        </p:nvSpPr>
        <p:spPr/>
        <p:txBody>
          <a:bodyPr/>
          <a:lstStyle>
            <a:lvl1pPr>
              <a:defRPr/>
            </a:lvl1pPr>
          </a:lstStyle>
          <a:p>
            <a:pPr>
              <a:defRPr/>
            </a:pPr>
            <a:fld id="{82C05278-A5D3-44D4-A37C-D3DF64E0AF22}" type="slidenum">
              <a:rPr lang="en-US" altLang="en-US"/>
              <a:pPr>
                <a:defRPr/>
              </a:pPr>
              <a:t>‹#›</a:t>
            </a:fld>
            <a:endParaRPr lang="en-US" altLang="en-US"/>
          </a:p>
        </p:txBody>
      </p:sp>
    </p:spTree>
    <p:extLst>
      <p:ext uri="{BB962C8B-B14F-4D97-AF65-F5344CB8AC3E}">
        <p14:creationId xmlns:p14="http://schemas.microsoft.com/office/powerpoint/2010/main" val="36548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676D-1D36-4DE7-8653-90AF1B518949}"/>
              </a:ext>
            </a:extLst>
          </p:cNvPr>
          <p:cNvSpPr>
            <a:spLocks noGrp="1"/>
          </p:cNvSpPr>
          <p:nvPr>
            <p:ph type="dt" sz="half" idx="10"/>
          </p:nvPr>
        </p:nvSpPr>
        <p:spPr/>
        <p:txBody>
          <a:bodyPr/>
          <a:lstStyle>
            <a:lvl1pPr>
              <a:defRPr/>
            </a:lvl1pPr>
          </a:lstStyle>
          <a:p>
            <a:pPr>
              <a:defRPr/>
            </a:pPr>
            <a:fld id="{CC106AC5-C27D-46E1-9A93-6691330CE866}" type="datetimeFigureOut">
              <a:rPr lang="en-US"/>
              <a:pPr>
                <a:defRPr/>
              </a:pPr>
              <a:t>3/8/2024</a:t>
            </a:fld>
            <a:endParaRPr lang="en-US"/>
          </a:p>
        </p:txBody>
      </p:sp>
      <p:sp>
        <p:nvSpPr>
          <p:cNvPr id="5" name="Footer Placeholder 4">
            <a:extLst>
              <a:ext uri="{FF2B5EF4-FFF2-40B4-BE49-F238E27FC236}">
                <a16:creationId xmlns:a16="http://schemas.microsoft.com/office/drawing/2014/main" id="{E39DD809-4046-4414-92DF-D32EE7CC80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4D11CF-33EF-4BF8-92B3-4D39D49A61CD}"/>
              </a:ext>
            </a:extLst>
          </p:cNvPr>
          <p:cNvSpPr>
            <a:spLocks noGrp="1"/>
          </p:cNvSpPr>
          <p:nvPr>
            <p:ph type="sldNum" sz="quarter" idx="12"/>
          </p:nvPr>
        </p:nvSpPr>
        <p:spPr/>
        <p:txBody>
          <a:bodyPr/>
          <a:lstStyle>
            <a:lvl1pPr>
              <a:defRPr/>
            </a:lvl1pPr>
          </a:lstStyle>
          <a:p>
            <a:pPr>
              <a:defRPr/>
            </a:pPr>
            <a:fld id="{3E107472-9931-43AC-9313-2BB3146E8076}" type="slidenum">
              <a:rPr lang="en-US" altLang="en-US"/>
              <a:pPr>
                <a:defRPr/>
              </a:pPr>
              <a:t>‹#›</a:t>
            </a:fld>
            <a:endParaRPr lang="en-US" altLang="en-US"/>
          </a:p>
        </p:txBody>
      </p:sp>
    </p:spTree>
    <p:extLst>
      <p:ext uri="{BB962C8B-B14F-4D97-AF65-F5344CB8AC3E}">
        <p14:creationId xmlns:p14="http://schemas.microsoft.com/office/powerpoint/2010/main" val="90111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D3FDD-B307-4B6E-B0E5-D26F5F96C3D1}"/>
              </a:ext>
            </a:extLst>
          </p:cNvPr>
          <p:cNvSpPr>
            <a:spLocks noGrp="1"/>
          </p:cNvSpPr>
          <p:nvPr>
            <p:ph type="dt" sz="half" idx="10"/>
          </p:nvPr>
        </p:nvSpPr>
        <p:spPr/>
        <p:txBody>
          <a:bodyPr/>
          <a:lstStyle>
            <a:lvl1pPr>
              <a:defRPr/>
            </a:lvl1pPr>
          </a:lstStyle>
          <a:p>
            <a:pPr>
              <a:defRPr/>
            </a:pPr>
            <a:fld id="{02DCC4FB-14FB-48AE-9BAC-D2AE2F9DEA5C}" type="datetimeFigureOut">
              <a:rPr lang="en-US"/>
              <a:pPr>
                <a:defRPr/>
              </a:pPr>
              <a:t>3/8/2024</a:t>
            </a:fld>
            <a:endParaRPr lang="en-US"/>
          </a:p>
        </p:txBody>
      </p:sp>
      <p:sp>
        <p:nvSpPr>
          <p:cNvPr id="5" name="Footer Placeholder 4">
            <a:extLst>
              <a:ext uri="{FF2B5EF4-FFF2-40B4-BE49-F238E27FC236}">
                <a16:creationId xmlns:a16="http://schemas.microsoft.com/office/drawing/2014/main" id="{28F40759-2053-444C-9035-FD04799889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6A34B7-875F-4E0B-8677-F71D82A3B866}"/>
              </a:ext>
            </a:extLst>
          </p:cNvPr>
          <p:cNvSpPr>
            <a:spLocks noGrp="1"/>
          </p:cNvSpPr>
          <p:nvPr>
            <p:ph type="sldNum" sz="quarter" idx="12"/>
          </p:nvPr>
        </p:nvSpPr>
        <p:spPr/>
        <p:txBody>
          <a:bodyPr/>
          <a:lstStyle>
            <a:lvl1pPr>
              <a:defRPr/>
            </a:lvl1pPr>
          </a:lstStyle>
          <a:p>
            <a:pPr>
              <a:defRPr/>
            </a:pPr>
            <a:fld id="{4252868A-3171-400C-BFE9-27F0D7F8ABE0}" type="slidenum">
              <a:rPr lang="en-US" altLang="en-US"/>
              <a:pPr>
                <a:defRPr/>
              </a:pPr>
              <a:t>‹#›</a:t>
            </a:fld>
            <a:endParaRPr lang="en-US" altLang="en-US"/>
          </a:p>
        </p:txBody>
      </p:sp>
    </p:spTree>
    <p:extLst>
      <p:ext uri="{BB962C8B-B14F-4D97-AF65-F5344CB8AC3E}">
        <p14:creationId xmlns:p14="http://schemas.microsoft.com/office/powerpoint/2010/main" val="385924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CEAB01-CB25-4524-8F30-F969416828C0}"/>
              </a:ext>
            </a:extLst>
          </p:cNvPr>
          <p:cNvSpPr>
            <a:spLocks noGrp="1"/>
          </p:cNvSpPr>
          <p:nvPr>
            <p:ph type="dt" sz="half" idx="10"/>
          </p:nvPr>
        </p:nvSpPr>
        <p:spPr/>
        <p:txBody>
          <a:bodyPr/>
          <a:lstStyle>
            <a:lvl1pPr>
              <a:defRPr/>
            </a:lvl1pPr>
          </a:lstStyle>
          <a:p>
            <a:pPr>
              <a:defRPr/>
            </a:pPr>
            <a:fld id="{7F82071F-5577-4EC5-A0D5-1E8BE46A9B94}" type="datetimeFigureOut">
              <a:rPr lang="en-US"/>
              <a:pPr>
                <a:defRPr/>
              </a:pPr>
              <a:t>3/8/2024</a:t>
            </a:fld>
            <a:endParaRPr lang="en-US"/>
          </a:p>
        </p:txBody>
      </p:sp>
      <p:sp>
        <p:nvSpPr>
          <p:cNvPr id="6" name="Footer Placeholder 4">
            <a:extLst>
              <a:ext uri="{FF2B5EF4-FFF2-40B4-BE49-F238E27FC236}">
                <a16:creationId xmlns:a16="http://schemas.microsoft.com/office/drawing/2014/main" id="{B059D40E-8ABB-4896-B1B5-F206A4D4FF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21BC1B-38C6-488C-950A-43A00770FCC1}"/>
              </a:ext>
            </a:extLst>
          </p:cNvPr>
          <p:cNvSpPr>
            <a:spLocks noGrp="1"/>
          </p:cNvSpPr>
          <p:nvPr>
            <p:ph type="sldNum" sz="quarter" idx="12"/>
          </p:nvPr>
        </p:nvSpPr>
        <p:spPr/>
        <p:txBody>
          <a:bodyPr/>
          <a:lstStyle>
            <a:lvl1pPr>
              <a:defRPr/>
            </a:lvl1pPr>
          </a:lstStyle>
          <a:p>
            <a:pPr>
              <a:defRPr/>
            </a:pPr>
            <a:fld id="{07EC2A20-0E95-421E-8CBC-7C4F22B064DB}" type="slidenum">
              <a:rPr lang="en-US" altLang="en-US"/>
              <a:pPr>
                <a:defRPr/>
              </a:pPr>
              <a:t>‹#›</a:t>
            </a:fld>
            <a:endParaRPr lang="en-US" altLang="en-US"/>
          </a:p>
        </p:txBody>
      </p:sp>
    </p:spTree>
    <p:extLst>
      <p:ext uri="{BB962C8B-B14F-4D97-AF65-F5344CB8AC3E}">
        <p14:creationId xmlns:p14="http://schemas.microsoft.com/office/powerpoint/2010/main" val="340768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031EC50-58DA-41B5-BB5C-1F17AF8E47D1}"/>
              </a:ext>
            </a:extLst>
          </p:cNvPr>
          <p:cNvSpPr>
            <a:spLocks noGrp="1"/>
          </p:cNvSpPr>
          <p:nvPr>
            <p:ph type="dt" sz="half" idx="10"/>
          </p:nvPr>
        </p:nvSpPr>
        <p:spPr/>
        <p:txBody>
          <a:bodyPr/>
          <a:lstStyle>
            <a:lvl1pPr>
              <a:defRPr/>
            </a:lvl1pPr>
          </a:lstStyle>
          <a:p>
            <a:pPr>
              <a:defRPr/>
            </a:pPr>
            <a:fld id="{56445860-F27A-4CF9-9D06-C4D3C3298AA1}" type="datetimeFigureOut">
              <a:rPr lang="en-US"/>
              <a:pPr>
                <a:defRPr/>
              </a:pPr>
              <a:t>3/8/2024</a:t>
            </a:fld>
            <a:endParaRPr lang="en-US"/>
          </a:p>
        </p:txBody>
      </p:sp>
      <p:sp>
        <p:nvSpPr>
          <p:cNvPr id="8" name="Footer Placeholder 4">
            <a:extLst>
              <a:ext uri="{FF2B5EF4-FFF2-40B4-BE49-F238E27FC236}">
                <a16:creationId xmlns:a16="http://schemas.microsoft.com/office/drawing/2014/main" id="{0AA994F2-EFD8-4613-B5CE-6A5B213FD17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0CB8520-9F62-46B1-94CC-A987380D2472}"/>
              </a:ext>
            </a:extLst>
          </p:cNvPr>
          <p:cNvSpPr>
            <a:spLocks noGrp="1"/>
          </p:cNvSpPr>
          <p:nvPr>
            <p:ph type="sldNum" sz="quarter" idx="12"/>
          </p:nvPr>
        </p:nvSpPr>
        <p:spPr/>
        <p:txBody>
          <a:bodyPr/>
          <a:lstStyle>
            <a:lvl1pPr>
              <a:defRPr/>
            </a:lvl1pPr>
          </a:lstStyle>
          <a:p>
            <a:pPr>
              <a:defRPr/>
            </a:pPr>
            <a:fld id="{0D4525C5-05C4-420E-B9F2-96A4D8F80E45}" type="slidenum">
              <a:rPr lang="en-US" altLang="en-US"/>
              <a:pPr>
                <a:defRPr/>
              </a:pPr>
              <a:t>‹#›</a:t>
            </a:fld>
            <a:endParaRPr lang="en-US" altLang="en-US"/>
          </a:p>
        </p:txBody>
      </p:sp>
    </p:spTree>
    <p:extLst>
      <p:ext uri="{BB962C8B-B14F-4D97-AF65-F5344CB8AC3E}">
        <p14:creationId xmlns:p14="http://schemas.microsoft.com/office/powerpoint/2010/main" val="284436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4CF12F5-FCF3-4CAF-8A1C-409CBABC07EA}"/>
              </a:ext>
            </a:extLst>
          </p:cNvPr>
          <p:cNvSpPr>
            <a:spLocks noGrp="1"/>
          </p:cNvSpPr>
          <p:nvPr>
            <p:ph type="dt" sz="half" idx="10"/>
          </p:nvPr>
        </p:nvSpPr>
        <p:spPr/>
        <p:txBody>
          <a:bodyPr/>
          <a:lstStyle>
            <a:lvl1pPr>
              <a:defRPr/>
            </a:lvl1pPr>
          </a:lstStyle>
          <a:p>
            <a:pPr>
              <a:defRPr/>
            </a:pPr>
            <a:fld id="{B7F3C9CA-78F0-4C9F-91BF-0804D48474E0}" type="datetimeFigureOut">
              <a:rPr lang="en-US"/>
              <a:pPr>
                <a:defRPr/>
              </a:pPr>
              <a:t>3/8/2024</a:t>
            </a:fld>
            <a:endParaRPr lang="en-US"/>
          </a:p>
        </p:txBody>
      </p:sp>
      <p:sp>
        <p:nvSpPr>
          <p:cNvPr id="4" name="Footer Placeholder 4">
            <a:extLst>
              <a:ext uri="{FF2B5EF4-FFF2-40B4-BE49-F238E27FC236}">
                <a16:creationId xmlns:a16="http://schemas.microsoft.com/office/drawing/2014/main" id="{24C7383F-2488-429D-8FDA-DFBA9FAEDB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621B8A1-0CA5-453A-A0A4-7DF3A47BE6A4}"/>
              </a:ext>
            </a:extLst>
          </p:cNvPr>
          <p:cNvSpPr>
            <a:spLocks noGrp="1"/>
          </p:cNvSpPr>
          <p:nvPr>
            <p:ph type="sldNum" sz="quarter" idx="12"/>
          </p:nvPr>
        </p:nvSpPr>
        <p:spPr/>
        <p:txBody>
          <a:bodyPr/>
          <a:lstStyle>
            <a:lvl1pPr>
              <a:defRPr/>
            </a:lvl1pPr>
          </a:lstStyle>
          <a:p>
            <a:pPr>
              <a:defRPr/>
            </a:pPr>
            <a:fld id="{E570EA0B-C061-4262-A021-835921174B80}" type="slidenum">
              <a:rPr lang="en-US" altLang="en-US"/>
              <a:pPr>
                <a:defRPr/>
              </a:pPr>
              <a:t>‹#›</a:t>
            </a:fld>
            <a:endParaRPr lang="en-US" altLang="en-US"/>
          </a:p>
        </p:txBody>
      </p:sp>
    </p:spTree>
    <p:extLst>
      <p:ext uri="{BB962C8B-B14F-4D97-AF65-F5344CB8AC3E}">
        <p14:creationId xmlns:p14="http://schemas.microsoft.com/office/powerpoint/2010/main" val="91448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918859-0906-4D2D-866B-54964B40F9D1}"/>
              </a:ext>
            </a:extLst>
          </p:cNvPr>
          <p:cNvSpPr>
            <a:spLocks noGrp="1"/>
          </p:cNvSpPr>
          <p:nvPr>
            <p:ph type="dt" sz="half" idx="10"/>
          </p:nvPr>
        </p:nvSpPr>
        <p:spPr/>
        <p:txBody>
          <a:bodyPr/>
          <a:lstStyle>
            <a:lvl1pPr>
              <a:defRPr/>
            </a:lvl1pPr>
          </a:lstStyle>
          <a:p>
            <a:pPr>
              <a:defRPr/>
            </a:pPr>
            <a:fld id="{77CE7D06-BEE0-4149-AE6D-DAC583899850}" type="datetimeFigureOut">
              <a:rPr lang="en-US"/>
              <a:pPr>
                <a:defRPr/>
              </a:pPr>
              <a:t>3/8/2024</a:t>
            </a:fld>
            <a:endParaRPr lang="en-US"/>
          </a:p>
        </p:txBody>
      </p:sp>
      <p:sp>
        <p:nvSpPr>
          <p:cNvPr id="3" name="Footer Placeholder 4">
            <a:extLst>
              <a:ext uri="{FF2B5EF4-FFF2-40B4-BE49-F238E27FC236}">
                <a16:creationId xmlns:a16="http://schemas.microsoft.com/office/drawing/2014/main" id="{D473B6E0-9261-4E86-83BF-6EDEB15E6B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C449C8B-D0D5-4FAA-989E-83C86AF9BFB8}"/>
              </a:ext>
            </a:extLst>
          </p:cNvPr>
          <p:cNvSpPr>
            <a:spLocks noGrp="1"/>
          </p:cNvSpPr>
          <p:nvPr>
            <p:ph type="sldNum" sz="quarter" idx="12"/>
          </p:nvPr>
        </p:nvSpPr>
        <p:spPr/>
        <p:txBody>
          <a:bodyPr/>
          <a:lstStyle>
            <a:lvl1pPr>
              <a:defRPr/>
            </a:lvl1pPr>
          </a:lstStyle>
          <a:p>
            <a:pPr>
              <a:defRPr/>
            </a:pPr>
            <a:fld id="{096B2ACE-68C4-4200-8E39-2D29CA6951A8}" type="slidenum">
              <a:rPr lang="en-US" altLang="en-US"/>
              <a:pPr>
                <a:defRPr/>
              </a:pPr>
              <a:t>‹#›</a:t>
            </a:fld>
            <a:endParaRPr lang="en-US" altLang="en-US"/>
          </a:p>
        </p:txBody>
      </p:sp>
    </p:spTree>
    <p:extLst>
      <p:ext uri="{BB962C8B-B14F-4D97-AF65-F5344CB8AC3E}">
        <p14:creationId xmlns:p14="http://schemas.microsoft.com/office/powerpoint/2010/main" val="95204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730DE-3909-4020-8AAB-8A9A3D545941}"/>
              </a:ext>
            </a:extLst>
          </p:cNvPr>
          <p:cNvSpPr>
            <a:spLocks noGrp="1"/>
          </p:cNvSpPr>
          <p:nvPr>
            <p:ph type="dt" sz="half" idx="10"/>
          </p:nvPr>
        </p:nvSpPr>
        <p:spPr/>
        <p:txBody>
          <a:bodyPr/>
          <a:lstStyle>
            <a:lvl1pPr>
              <a:defRPr/>
            </a:lvl1pPr>
          </a:lstStyle>
          <a:p>
            <a:pPr>
              <a:defRPr/>
            </a:pPr>
            <a:fld id="{08D1B159-451B-47B7-98CE-CA2100E1F09A}" type="datetimeFigureOut">
              <a:rPr lang="en-US"/>
              <a:pPr>
                <a:defRPr/>
              </a:pPr>
              <a:t>3/8/2024</a:t>
            </a:fld>
            <a:endParaRPr lang="en-US"/>
          </a:p>
        </p:txBody>
      </p:sp>
      <p:sp>
        <p:nvSpPr>
          <p:cNvPr id="6" name="Footer Placeholder 4">
            <a:extLst>
              <a:ext uri="{FF2B5EF4-FFF2-40B4-BE49-F238E27FC236}">
                <a16:creationId xmlns:a16="http://schemas.microsoft.com/office/drawing/2014/main" id="{E21EEDB7-3CB5-4E14-B337-745D90E614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B7C911-369E-424B-B757-272547F1B9AF}"/>
              </a:ext>
            </a:extLst>
          </p:cNvPr>
          <p:cNvSpPr>
            <a:spLocks noGrp="1"/>
          </p:cNvSpPr>
          <p:nvPr>
            <p:ph type="sldNum" sz="quarter" idx="12"/>
          </p:nvPr>
        </p:nvSpPr>
        <p:spPr/>
        <p:txBody>
          <a:bodyPr/>
          <a:lstStyle>
            <a:lvl1pPr>
              <a:defRPr/>
            </a:lvl1pPr>
          </a:lstStyle>
          <a:p>
            <a:pPr>
              <a:defRPr/>
            </a:pPr>
            <a:fld id="{195C57AB-84A4-4B73-B3BE-7D3901092093}" type="slidenum">
              <a:rPr lang="en-US" altLang="en-US"/>
              <a:pPr>
                <a:defRPr/>
              </a:pPr>
              <a:t>‹#›</a:t>
            </a:fld>
            <a:endParaRPr lang="en-US" altLang="en-US"/>
          </a:p>
        </p:txBody>
      </p:sp>
    </p:spTree>
    <p:extLst>
      <p:ext uri="{BB962C8B-B14F-4D97-AF65-F5344CB8AC3E}">
        <p14:creationId xmlns:p14="http://schemas.microsoft.com/office/powerpoint/2010/main" val="246603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DDB203-783D-4B1C-B311-AEFD09508FAB}"/>
              </a:ext>
            </a:extLst>
          </p:cNvPr>
          <p:cNvSpPr>
            <a:spLocks noGrp="1"/>
          </p:cNvSpPr>
          <p:nvPr>
            <p:ph type="dt" sz="half" idx="10"/>
          </p:nvPr>
        </p:nvSpPr>
        <p:spPr/>
        <p:txBody>
          <a:bodyPr/>
          <a:lstStyle>
            <a:lvl1pPr>
              <a:defRPr/>
            </a:lvl1pPr>
          </a:lstStyle>
          <a:p>
            <a:pPr>
              <a:defRPr/>
            </a:pPr>
            <a:fld id="{2B29871E-F41E-473C-97D0-F95D053D1F89}" type="datetimeFigureOut">
              <a:rPr lang="en-US"/>
              <a:pPr>
                <a:defRPr/>
              </a:pPr>
              <a:t>3/8/2024</a:t>
            </a:fld>
            <a:endParaRPr lang="en-US"/>
          </a:p>
        </p:txBody>
      </p:sp>
      <p:sp>
        <p:nvSpPr>
          <p:cNvPr id="6" name="Footer Placeholder 4">
            <a:extLst>
              <a:ext uri="{FF2B5EF4-FFF2-40B4-BE49-F238E27FC236}">
                <a16:creationId xmlns:a16="http://schemas.microsoft.com/office/drawing/2014/main" id="{C5F9546C-9921-4587-A0CE-4E39CF0C89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1AC5FD-6E2E-48BC-8A6C-1411A62DEA23}"/>
              </a:ext>
            </a:extLst>
          </p:cNvPr>
          <p:cNvSpPr>
            <a:spLocks noGrp="1"/>
          </p:cNvSpPr>
          <p:nvPr>
            <p:ph type="sldNum" sz="quarter" idx="12"/>
          </p:nvPr>
        </p:nvSpPr>
        <p:spPr/>
        <p:txBody>
          <a:bodyPr/>
          <a:lstStyle>
            <a:lvl1pPr>
              <a:defRPr/>
            </a:lvl1pPr>
          </a:lstStyle>
          <a:p>
            <a:pPr>
              <a:defRPr/>
            </a:pPr>
            <a:fld id="{108C481E-287F-40E4-A005-EDC62E7AB4D5}" type="slidenum">
              <a:rPr lang="en-US" altLang="en-US"/>
              <a:pPr>
                <a:defRPr/>
              </a:pPr>
              <a:t>‹#›</a:t>
            </a:fld>
            <a:endParaRPr lang="en-US" altLang="en-US"/>
          </a:p>
        </p:txBody>
      </p:sp>
    </p:spTree>
    <p:extLst>
      <p:ext uri="{BB962C8B-B14F-4D97-AF65-F5344CB8AC3E}">
        <p14:creationId xmlns:p14="http://schemas.microsoft.com/office/powerpoint/2010/main" val="147628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2CD5C44-8922-4655-9AD4-AB5E95F351F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09FA94-891E-46BB-BB15-612AD2DBCEC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A04DDD-D856-4A75-89E7-8AFE4F255429}"/>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076D84-E0EC-4F6A-B530-45479FE9EAC7}" type="datetimeFigureOut">
              <a:rPr lang="en-US"/>
              <a:pPr>
                <a:defRPr/>
              </a:pPr>
              <a:t>3/8/2024</a:t>
            </a:fld>
            <a:endParaRPr lang="en-US"/>
          </a:p>
        </p:txBody>
      </p:sp>
      <p:sp>
        <p:nvSpPr>
          <p:cNvPr id="5" name="Footer Placeholder 4">
            <a:extLst>
              <a:ext uri="{FF2B5EF4-FFF2-40B4-BE49-F238E27FC236}">
                <a16:creationId xmlns:a16="http://schemas.microsoft.com/office/drawing/2014/main" id="{AF49D14F-91CB-49D0-9467-C43C3E96ED4D}"/>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F7A62BF-9433-4CEF-9B9A-2D9F89866BC7}"/>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E7B1228-3578-45D9-9084-522A031CE8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mailto:info@ANFPonline.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80A7245-BC7F-406C-AEFD-ECBA74A190DE}"/>
              </a:ext>
            </a:extLst>
          </p:cNvPr>
          <p:cNvSpPr/>
          <p:nvPr/>
        </p:nvSpPr>
        <p:spPr>
          <a:xfrm>
            <a:off x="0" y="6400800"/>
            <a:ext cx="12192000" cy="334963"/>
          </a:xfrm>
          <a:prstGeom prst="rect">
            <a:avLst/>
          </a:prstGeom>
          <a:solidFill>
            <a:srgbClr val="4F97C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4338" name="TextBox 11">
            <a:extLst>
              <a:ext uri="{FF2B5EF4-FFF2-40B4-BE49-F238E27FC236}">
                <a16:creationId xmlns:a16="http://schemas.microsoft.com/office/drawing/2014/main" id="{F097B96F-A6E9-4232-BCF0-B78F57BD23D7}"/>
              </a:ext>
            </a:extLst>
          </p:cNvPr>
          <p:cNvSpPr txBox="1">
            <a:spLocks noChangeArrowheads="1"/>
          </p:cNvSpPr>
          <p:nvPr/>
        </p:nvSpPr>
        <p:spPr bwMode="auto">
          <a:xfrm>
            <a:off x="1881188" y="6400800"/>
            <a:ext cx="842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i="1">
                <a:solidFill>
                  <a:schemeClr val="bg1"/>
                </a:solidFill>
              </a:rPr>
              <a:t>Experts in foodservice management and food safety</a:t>
            </a:r>
          </a:p>
        </p:txBody>
      </p:sp>
      <p:sp>
        <p:nvSpPr>
          <p:cNvPr id="13" name="Rectangle 12">
            <a:extLst>
              <a:ext uri="{FF2B5EF4-FFF2-40B4-BE49-F238E27FC236}">
                <a16:creationId xmlns:a16="http://schemas.microsoft.com/office/drawing/2014/main" id="{91D99D96-77DF-4AED-8ADD-08FB183DC04E}"/>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4340" name="Picture 19">
            <a:extLst>
              <a:ext uri="{FF2B5EF4-FFF2-40B4-BE49-F238E27FC236}">
                <a16:creationId xmlns:a16="http://schemas.microsoft.com/office/drawing/2014/main" id="{241BE974-CB09-4037-9471-542318E64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525"/>
            <a:ext cx="2592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itle 1">
            <a:extLst>
              <a:ext uri="{FF2B5EF4-FFF2-40B4-BE49-F238E27FC236}">
                <a16:creationId xmlns:a16="http://schemas.microsoft.com/office/drawing/2014/main" id="{6518177B-17B8-4705-BF0B-5EA34A44F33C}"/>
              </a:ext>
            </a:extLst>
          </p:cNvPr>
          <p:cNvSpPr>
            <a:spLocks noGrp="1"/>
          </p:cNvSpPr>
          <p:nvPr>
            <p:ph type="ctrTitle"/>
          </p:nvPr>
        </p:nvSpPr>
        <p:spPr>
          <a:xfrm>
            <a:off x="914400" y="3800694"/>
            <a:ext cx="10363200" cy="1470025"/>
          </a:xfrm>
        </p:spPr>
        <p:txBody>
          <a:bodyPr/>
          <a:lstStyle/>
          <a:p>
            <a:r>
              <a:rPr lang="en-US" altLang="en-US" sz="8000" dirty="0">
                <a:solidFill>
                  <a:srgbClr val="4F97CF"/>
                </a:solidFill>
                <a:latin typeface="Arial" panose="020B0604020202020204" pitchFamily="34" charset="0"/>
                <a:cs typeface="Arial" panose="020B0604020202020204" pitchFamily="34" charset="0"/>
              </a:rPr>
              <a:t>Update</a:t>
            </a:r>
          </a:p>
        </p:txBody>
      </p:sp>
      <p:pic>
        <p:nvPicPr>
          <p:cNvPr id="2" name="Picture 2060">
            <a:extLst>
              <a:ext uri="{FF2B5EF4-FFF2-40B4-BE49-F238E27FC236}">
                <a16:creationId xmlns:a16="http://schemas.microsoft.com/office/drawing/2014/main" id="{584D7772-E27C-8250-8D16-A800C93E6D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274" y="2081267"/>
            <a:ext cx="7233451" cy="175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sp>
        <p:nvSpPr>
          <p:cNvPr id="6" name="TextBox 5">
            <a:extLst>
              <a:ext uri="{FF2B5EF4-FFF2-40B4-BE49-F238E27FC236}">
                <a16:creationId xmlns:a16="http://schemas.microsoft.com/office/drawing/2014/main" id="{3DE1A7B4-04AD-8FA9-7899-1815D8DC0D5D}"/>
              </a:ext>
            </a:extLst>
          </p:cNvPr>
          <p:cNvSpPr txBox="1">
            <a:spLocks noChangeArrowheads="1"/>
          </p:cNvSpPr>
          <p:nvPr/>
        </p:nvSpPr>
        <p:spPr bwMode="auto">
          <a:xfrm>
            <a:off x="2122431" y="1353655"/>
            <a:ext cx="8388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latin typeface="Arial" panose="020B0604020202020204" pitchFamily="34" charset="0"/>
              </a:rPr>
              <a:t> </a:t>
            </a:r>
            <a:r>
              <a:rPr lang="en-US" altLang="en-US" sz="4400" b="1" dirty="0">
                <a:latin typeface="Arial" panose="020B0604020202020204" pitchFamily="34" charset="0"/>
              </a:rPr>
              <a:t>CDM, CFPP Scope of Practice</a:t>
            </a:r>
            <a:endParaRPr lang="en-US" altLang="en-US" sz="2400" b="1" dirty="0">
              <a:latin typeface="Arial" panose="020B0604020202020204" pitchFamily="34" charset="0"/>
            </a:endParaRPr>
          </a:p>
        </p:txBody>
      </p:sp>
      <p:pic>
        <p:nvPicPr>
          <p:cNvPr id="7" name="Picture 6">
            <a:extLst>
              <a:ext uri="{FF2B5EF4-FFF2-40B4-BE49-F238E27FC236}">
                <a16:creationId xmlns:a16="http://schemas.microsoft.com/office/drawing/2014/main" id="{B4F89446-BED3-B2D2-0D84-DAAB5F416095}"/>
              </a:ext>
            </a:extLst>
          </p:cNvPr>
          <p:cNvPicPr>
            <a:picLocks noChangeAspect="1"/>
          </p:cNvPicPr>
          <p:nvPr/>
        </p:nvPicPr>
        <p:blipFill>
          <a:blip r:embed="rId2"/>
          <a:stretch>
            <a:fillRect/>
          </a:stretch>
        </p:blipFill>
        <p:spPr>
          <a:xfrm>
            <a:off x="3881940" y="2123096"/>
            <a:ext cx="4684599" cy="3539999"/>
          </a:xfrm>
          <a:prstGeom prst="rect">
            <a:avLst/>
          </a:prstGeom>
        </p:spPr>
      </p:pic>
      <p:sp>
        <p:nvSpPr>
          <p:cNvPr id="12" name="TextBox 5">
            <a:extLst>
              <a:ext uri="{FF2B5EF4-FFF2-40B4-BE49-F238E27FC236}">
                <a16:creationId xmlns:a16="http://schemas.microsoft.com/office/drawing/2014/main" id="{9F7D6A70-6A65-ED08-15E4-9323A887AE86}"/>
              </a:ext>
            </a:extLst>
          </p:cNvPr>
          <p:cNvSpPr txBox="1">
            <a:spLocks noChangeArrowheads="1"/>
          </p:cNvSpPr>
          <p:nvPr/>
        </p:nvSpPr>
        <p:spPr bwMode="auto">
          <a:xfrm>
            <a:off x="1562100" y="5970871"/>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solidFill>
                  <a:srgbClr val="EC1C24"/>
                </a:solidFill>
                <a:latin typeface="Arial" panose="020B0604020202020204" pitchFamily="34" charset="0"/>
              </a:rPr>
              <a:t>www.CBDMonline.org</a:t>
            </a:r>
            <a:r>
              <a:rPr lang="en-US" altLang="en-US" sz="2400" b="1" dirty="0">
                <a:solidFill>
                  <a:srgbClr val="EC1C24"/>
                </a:solidFill>
                <a:latin typeface="Arial" panose="020B0604020202020204" pitchFamily="34" charset="0"/>
              </a:rPr>
              <a:t>/scope</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292640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sp>
        <p:nvSpPr>
          <p:cNvPr id="6" name="TextBox 5">
            <a:extLst>
              <a:ext uri="{FF2B5EF4-FFF2-40B4-BE49-F238E27FC236}">
                <a16:creationId xmlns:a16="http://schemas.microsoft.com/office/drawing/2014/main" id="{3DE1A7B4-04AD-8FA9-7899-1815D8DC0D5D}"/>
              </a:ext>
            </a:extLst>
          </p:cNvPr>
          <p:cNvSpPr txBox="1">
            <a:spLocks noChangeArrowheads="1"/>
          </p:cNvSpPr>
          <p:nvPr/>
        </p:nvSpPr>
        <p:spPr bwMode="auto">
          <a:xfrm>
            <a:off x="2122431" y="1353655"/>
            <a:ext cx="8388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latin typeface="Arial" panose="020B0604020202020204" pitchFamily="34" charset="0"/>
              </a:rPr>
              <a:t> </a:t>
            </a:r>
            <a:r>
              <a:rPr lang="en-US" altLang="en-US" sz="4400" b="1" dirty="0">
                <a:latin typeface="Arial" panose="020B0604020202020204" pitchFamily="34" charset="0"/>
              </a:rPr>
              <a:t>CDM, CFPP Scope of Practice</a:t>
            </a:r>
            <a:endParaRPr lang="en-US" altLang="en-US" sz="2400" b="1" dirty="0">
              <a:latin typeface="Arial" panose="020B0604020202020204" pitchFamily="34" charset="0"/>
            </a:endParaRPr>
          </a:p>
        </p:txBody>
      </p:sp>
      <p:sp>
        <p:nvSpPr>
          <p:cNvPr id="12" name="TextBox 5">
            <a:extLst>
              <a:ext uri="{FF2B5EF4-FFF2-40B4-BE49-F238E27FC236}">
                <a16:creationId xmlns:a16="http://schemas.microsoft.com/office/drawing/2014/main" id="{9F7D6A70-6A65-ED08-15E4-9323A887AE86}"/>
              </a:ext>
            </a:extLst>
          </p:cNvPr>
          <p:cNvSpPr txBox="1">
            <a:spLocks noChangeArrowheads="1"/>
          </p:cNvSpPr>
          <p:nvPr/>
        </p:nvSpPr>
        <p:spPr bwMode="auto">
          <a:xfrm>
            <a:off x="1562100" y="5970871"/>
            <a:ext cx="906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solidFill>
                  <a:srgbClr val="EC1C24"/>
                </a:solidFill>
                <a:latin typeface="Arial" panose="020B0604020202020204" pitchFamily="34" charset="0"/>
              </a:rPr>
              <a:t>www.CBDMonline.org</a:t>
            </a:r>
            <a:r>
              <a:rPr lang="en-US" altLang="en-US" sz="2400" b="1" dirty="0">
                <a:solidFill>
                  <a:srgbClr val="EC1C24"/>
                </a:solidFill>
                <a:latin typeface="Arial" panose="020B0604020202020204" pitchFamily="34" charset="0"/>
              </a:rPr>
              <a:t>/scope</a:t>
            </a:r>
            <a:endParaRPr lang="en-US" altLang="en-US" sz="2400" dirty="0">
              <a:latin typeface="Arial" panose="020B0604020202020204" pitchFamily="34" charset="0"/>
            </a:endParaRPr>
          </a:p>
        </p:txBody>
      </p:sp>
      <p:pic>
        <p:nvPicPr>
          <p:cNvPr id="2" name="Picture 1" descr="A logo with red ribbons&#10;&#10;Description automatically generated">
            <a:extLst>
              <a:ext uri="{FF2B5EF4-FFF2-40B4-BE49-F238E27FC236}">
                <a16:creationId xmlns:a16="http://schemas.microsoft.com/office/drawing/2014/main" id="{ECABBC14-43EF-0FB5-E23B-A9A550E3AC13}"/>
              </a:ext>
            </a:extLst>
          </p:cNvPr>
          <p:cNvPicPr>
            <a:picLocks noChangeAspect="1"/>
          </p:cNvPicPr>
          <p:nvPr/>
        </p:nvPicPr>
        <p:blipFill>
          <a:blip r:embed="rId2"/>
          <a:stretch>
            <a:fillRect/>
          </a:stretch>
        </p:blipFill>
        <p:spPr>
          <a:xfrm>
            <a:off x="2496416" y="2657042"/>
            <a:ext cx="2442441" cy="2675371"/>
          </a:xfrm>
          <a:prstGeom prst="rect">
            <a:avLst/>
          </a:prstGeom>
        </p:spPr>
      </p:pic>
      <p:pic>
        <p:nvPicPr>
          <p:cNvPr id="3" name="Picture 2" descr="A screenshot of a web page&#10;&#10;Description automatically generated">
            <a:extLst>
              <a:ext uri="{FF2B5EF4-FFF2-40B4-BE49-F238E27FC236}">
                <a16:creationId xmlns:a16="http://schemas.microsoft.com/office/drawing/2014/main" id="{3BFED6BF-6079-4C75-9F22-FB028D3C9D6B}"/>
              </a:ext>
            </a:extLst>
          </p:cNvPr>
          <p:cNvPicPr>
            <a:picLocks noChangeAspect="1"/>
          </p:cNvPicPr>
          <p:nvPr/>
        </p:nvPicPr>
        <p:blipFill>
          <a:blip r:embed="rId3"/>
          <a:stretch>
            <a:fillRect/>
          </a:stretch>
        </p:blipFill>
        <p:spPr>
          <a:xfrm>
            <a:off x="6090661" y="2611004"/>
            <a:ext cx="3578225" cy="2929082"/>
          </a:xfrm>
          <a:prstGeom prst="rect">
            <a:avLst/>
          </a:prstGeom>
        </p:spPr>
      </p:pic>
    </p:spTree>
    <p:extLst>
      <p:ext uri="{BB962C8B-B14F-4D97-AF65-F5344CB8AC3E}">
        <p14:creationId xmlns:p14="http://schemas.microsoft.com/office/powerpoint/2010/main" val="416460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pic>
        <p:nvPicPr>
          <p:cNvPr id="6" name="Picture 5">
            <a:extLst>
              <a:ext uri="{FF2B5EF4-FFF2-40B4-BE49-F238E27FC236}">
                <a16:creationId xmlns:a16="http://schemas.microsoft.com/office/drawing/2014/main" id="{981F301F-9905-3024-2E82-55D5CFE32D6F}"/>
              </a:ext>
            </a:extLst>
          </p:cNvPr>
          <p:cNvPicPr>
            <a:picLocks noChangeAspect="1"/>
          </p:cNvPicPr>
          <p:nvPr/>
        </p:nvPicPr>
        <p:blipFill>
          <a:blip r:embed="rId2"/>
          <a:stretch>
            <a:fillRect/>
          </a:stretch>
        </p:blipFill>
        <p:spPr>
          <a:xfrm>
            <a:off x="9220200" y="3276600"/>
            <a:ext cx="2114550" cy="2255520"/>
          </a:xfrm>
          <a:prstGeom prst="rect">
            <a:avLst/>
          </a:prstGeom>
        </p:spPr>
      </p:pic>
      <p:sp>
        <p:nvSpPr>
          <p:cNvPr id="7" name="Title 7">
            <a:extLst>
              <a:ext uri="{FF2B5EF4-FFF2-40B4-BE49-F238E27FC236}">
                <a16:creationId xmlns:a16="http://schemas.microsoft.com/office/drawing/2014/main" id="{AFC3F780-5D2D-4131-7107-FDF15B660AF3}"/>
              </a:ext>
            </a:extLst>
          </p:cNvPr>
          <p:cNvSpPr>
            <a:spLocks noGrp="1"/>
          </p:cNvSpPr>
          <p:nvPr>
            <p:ph type="title"/>
          </p:nvPr>
        </p:nvSpPr>
        <p:spPr>
          <a:xfrm rot="10800000" flipV="1">
            <a:off x="981408" y="1276858"/>
            <a:ext cx="10229184" cy="872218"/>
          </a:xfrm>
        </p:spPr>
        <p:txBody>
          <a:bodyPr/>
          <a:lstStyle/>
          <a:p>
            <a:r>
              <a:rPr lang="en-US" b="1" dirty="0">
                <a:latin typeface="Arial" panose="020B0604020202020204" pitchFamily="34" charset="0"/>
                <a:cs typeface="Arial" panose="020B0604020202020204" pitchFamily="34" charset="0"/>
              </a:rPr>
              <a:t>Continuing Competence Initiative</a:t>
            </a:r>
          </a:p>
        </p:txBody>
      </p:sp>
      <p:sp>
        <p:nvSpPr>
          <p:cNvPr id="8" name="TextBox 7">
            <a:extLst>
              <a:ext uri="{FF2B5EF4-FFF2-40B4-BE49-F238E27FC236}">
                <a16:creationId xmlns:a16="http://schemas.microsoft.com/office/drawing/2014/main" id="{D500D9B8-C455-A6C6-4FED-BB2CF353EECF}"/>
              </a:ext>
            </a:extLst>
          </p:cNvPr>
          <p:cNvSpPr txBox="1"/>
          <p:nvPr/>
        </p:nvSpPr>
        <p:spPr>
          <a:xfrm>
            <a:off x="591215" y="2511534"/>
            <a:ext cx="8400385" cy="341632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Embraces demonstrating knowledge, skills or abilities as we progress throughout our careers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Competence means delivering best practice results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credibility with employers, surveyors, colleagues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altLang="en-US" sz="2400" dirty="0">
              <a:solidFill>
                <a:prstClr val="black"/>
              </a:solidFill>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400" dirty="0">
                <a:solidFill>
                  <a:prstClr val="black"/>
                </a:solidFill>
                <a:latin typeface="Arial" panose="020B0604020202020204" pitchFamily="34" charset="0"/>
              </a:rPr>
              <a:t>Encourages looking at our own professional development goals and choosing the right CE to support those needs</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881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sp>
        <p:nvSpPr>
          <p:cNvPr id="7" name="TextBox 5">
            <a:extLst>
              <a:ext uri="{FF2B5EF4-FFF2-40B4-BE49-F238E27FC236}">
                <a16:creationId xmlns:a16="http://schemas.microsoft.com/office/drawing/2014/main" id="{24539117-AB9B-090D-0E7F-30923D8691ED}"/>
              </a:ext>
            </a:extLst>
          </p:cNvPr>
          <p:cNvSpPr txBox="1">
            <a:spLocks noChangeArrowheads="1"/>
          </p:cNvSpPr>
          <p:nvPr/>
        </p:nvSpPr>
        <p:spPr bwMode="auto">
          <a:xfrm>
            <a:off x="4851860" y="1784323"/>
            <a:ext cx="7340140" cy="228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585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sz="1800" dirty="0">
                <a:effectLst/>
                <a:latin typeface="Arial"/>
                <a:ea typeface="Calibri"/>
                <a:cs typeface="Times New Roman"/>
              </a:rPr>
              <a:t>The Continuing Competence Initiative formally </a:t>
            </a:r>
            <a:r>
              <a:rPr lang="en-US" sz="1800" dirty="0">
                <a:latin typeface="Arial"/>
                <a:ea typeface="Calibri"/>
                <a:cs typeface="Times New Roman"/>
              </a:rPr>
              <a:t>began </a:t>
            </a:r>
            <a:r>
              <a:rPr lang="en-US" sz="1800" dirty="0">
                <a:effectLst/>
                <a:latin typeface="Arial"/>
                <a:ea typeface="Calibri"/>
                <a:cs typeface="Times New Roman"/>
              </a:rPr>
              <a:t>on June 1, 2023. Participation in the initiative has a rolling start date, to coordinate with your recertification cycle:</a:t>
            </a:r>
            <a:r>
              <a:rPr lang="en-US" sz="1800" dirty="0">
                <a:latin typeface="Arial"/>
                <a:ea typeface="Calibri"/>
                <a:cs typeface="Times New Roman"/>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altLang="en-US" sz="2000" dirty="0">
                <a:latin typeface="Arial" panose="020B0604020202020204" pitchFamily="34" charset="0"/>
              </a:rPr>
              <a:t> </a:t>
            </a:r>
          </a:p>
          <a:p>
            <a:endParaRPr lang="en-US" altLang="en-US" sz="2000" dirty="0">
              <a:latin typeface="Arial" panose="020B0604020202020204" pitchFamily="34" charset="0"/>
            </a:endParaRPr>
          </a:p>
          <a:p>
            <a:endParaRPr lang="en-US" altLang="en-US" sz="2000" dirty="0">
              <a:latin typeface="Arial" panose="020B0604020202020204" pitchFamily="34" charset="0"/>
            </a:endParaRPr>
          </a:p>
          <a:p>
            <a:pPr marL="0" indent="0">
              <a:buNone/>
            </a:pPr>
            <a:endParaRPr lang="en-US" altLang="en-US" sz="1400" dirty="0">
              <a:latin typeface="Arial" panose="020B0604020202020204" pitchFamily="34" charset="0"/>
            </a:endParaRPr>
          </a:p>
        </p:txBody>
      </p:sp>
      <p:graphicFrame>
        <p:nvGraphicFramePr>
          <p:cNvPr id="8" name="Table 7">
            <a:extLst>
              <a:ext uri="{FF2B5EF4-FFF2-40B4-BE49-F238E27FC236}">
                <a16:creationId xmlns:a16="http://schemas.microsoft.com/office/drawing/2014/main" id="{145E446F-01CE-47BB-656D-85C344C77153}"/>
              </a:ext>
            </a:extLst>
          </p:cNvPr>
          <p:cNvGraphicFramePr>
            <a:graphicFrameLocks noGrp="1"/>
          </p:cNvGraphicFramePr>
          <p:nvPr>
            <p:extLst>
              <p:ext uri="{D42A27DB-BD31-4B8C-83A1-F6EECF244321}">
                <p14:modId xmlns:p14="http://schemas.microsoft.com/office/powerpoint/2010/main" val="1605992390"/>
              </p:ext>
            </p:extLst>
          </p:nvPr>
        </p:nvGraphicFramePr>
        <p:xfrm>
          <a:off x="5634038" y="3060184"/>
          <a:ext cx="4876800" cy="2959616"/>
        </p:xfrm>
        <a:graphic>
          <a:graphicData uri="http://schemas.openxmlformats.org/drawingml/2006/table">
            <a:tbl>
              <a:tblPr firstRow="1" firstCol="1" bandRow="1"/>
              <a:tblGrid>
                <a:gridCol w="3150424">
                  <a:extLst>
                    <a:ext uri="{9D8B030D-6E8A-4147-A177-3AD203B41FA5}">
                      <a16:colId xmlns:a16="http://schemas.microsoft.com/office/drawing/2014/main" val="4263994650"/>
                    </a:ext>
                  </a:extLst>
                </a:gridCol>
                <a:gridCol w="1726376">
                  <a:extLst>
                    <a:ext uri="{9D8B030D-6E8A-4147-A177-3AD203B41FA5}">
                      <a16:colId xmlns:a16="http://schemas.microsoft.com/office/drawing/2014/main" val="4219805112"/>
                    </a:ext>
                  </a:extLst>
                </a:gridCol>
              </a:tblGrid>
              <a:tr h="739904">
                <a:tc>
                  <a:txBody>
                    <a:bodyPr/>
                    <a:lstStyle/>
                    <a:p>
                      <a:pPr marL="0" marR="0" algn="ctr">
                        <a:spcBef>
                          <a:spcPts val="0"/>
                        </a:spcBef>
                        <a:spcAft>
                          <a:spcPts val="0"/>
                        </a:spcAft>
                      </a:pPr>
                      <a:r>
                        <a:rPr lang="en-US" sz="1900" b="1">
                          <a:effectLst/>
                          <a:latin typeface="Arial" panose="020B0604020202020204" pitchFamily="34" charset="0"/>
                          <a:ea typeface="Calibri" panose="020F0502020204030204" pitchFamily="34" charset="0"/>
                          <a:cs typeface="Times New Roman" panose="02020603050405020304" pitchFamily="18" charset="0"/>
                        </a:rPr>
                        <a:t>Three-Year Recertification Cycle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900" b="1">
                          <a:effectLst/>
                          <a:latin typeface="Arial" panose="020B0604020202020204" pitchFamily="34" charset="0"/>
                          <a:ea typeface="Calibri" panose="020F0502020204030204" pitchFamily="34" charset="0"/>
                          <a:cs typeface="Times New Roman" panose="02020603050405020304" pitchFamily="18" charset="0"/>
                        </a:rPr>
                        <a:t>Start Date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4695664"/>
                  </a:ext>
                </a:extLst>
              </a:tr>
              <a:tr h="739904">
                <a:tc>
                  <a:txBody>
                    <a:bodyPr/>
                    <a:lstStyle/>
                    <a:p>
                      <a:pPr marL="0" marR="0" algn="ctr">
                        <a:spcBef>
                          <a:spcPts val="0"/>
                        </a:spcBef>
                        <a:spcAft>
                          <a:spcPts val="0"/>
                        </a:spcAft>
                      </a:pPr>
                      <a:r>
                        <a:rPr lang="en-US" sz="1900" dirty="0">
                          <a:effectLst/>
                          <a:latin typeface="Arial" panose="020B0604020202020204" pitchFamily="34" charset="0"/>
                          <a:ea typeface="Calibri" panose="020F0502020204030204" pitchFamily="34" charset="0"/>
                          <a:cs typeface="Times New Roman" panose="02020603050405020304" pitchFamily="18" charset="0"/>
                        </a:rPr>
                        <a:t>June 1, 2023 – May 31, 2026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900">
                          <a:effectLst/>
                          <a:latin typeface="Arial" panose="020B0604020202020204" pitchFamily="34" charset="0"/>
                          <a:ea typeface="Calibri" panose="020F0502020204030204" pitchFamily="34" charset="0"/>
                          <a:cs typeface="Times New Roman" panose="02020603050405020304" pitchFamily="18" charset="0"/>
                        </a:rPr>
                        <a:t>June 1, 2023</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099308"/>
                  </a:ext>
                </a:extLst>
              </a:tr>
              <a:tr h="739904">
                <a:tc>
                  <a:txBody>
                    <a:bodyPr/>
                    <a:lstStyle/>
                    <a:p>
                      <a:pPr marL="0" marR="0" algn="ctr">
                        <a:spcBef>
                          <a:spcPts val="0"/>
                        </a:spcBef>
                        <a:spcAft>
                          <a:spcPts val="0"/>
                        </a:spcAft>
                      </a:pPr>
                      <a:r>
                        <a:rPr lang="en-US" sz="1900" dirty="0">
                          <a:effectLst/>
                          <a:latin typeface="Arial" panose="020B0604020202020204" pitchFamily="34" charset="0"/>
                          <a:ea typeface="Calibri" panose="020F0502020204030204" pitchFamily="34" charset="0"/>
                          <a:cs typeface="Times New Roman" panose="02020603050405020304" pitchFamily="18" charset="0"/>
                        </a:rPr>
                        <a:t>June 1, 2024 – May 31, 2027</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900" dirty="0">
                          <a:effectLst/>
                          <a:latin typeface="Arial" panose="020B0604020202020204" pitchFamily="34" charset="0"/>
                          <a:ea typeface="Calibri" panose="020F0502020204030204" pitchFamily="34" charset="0"/>
                          <a:cs typeface="Times New Roman" panose="02020603050405020304" pitchFamily="18" charset="0"/>
                        </a:rPr>
                        <a:t>June 1, 2024</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333894"/>
                  </a:ext>
                </a:extLst>
              </a:tr>
              <a:tr h="739904">
                <a:tc>
                  <a:txBody>
                    <a:bodyPr/>
                    <a:lstStyle/>
                    <a:p>
                      <a:pPr marL="0" marR="0" algn="ctr">
                        <a:spcBef>
                          <a:spcPts val="0"/>
                        </a:spcBef>
                        <a:spcAft>
                          <a:spcPts val="0"/>
                        </a:spcAft>
                      </a:pPr>
                      <a:r>
                        <a:rPr lang="en-US" sz="1900">
                          <a:effectLst/>
                          <a:latin typeface="Arial" panose="020B0604020202020204" pitchFamily="34" charset="0"/>
                          <a:ea typeface="Calibri" panose="020F0502020204030204" pitchFamily="34" charset="0"/>
                          <a:cs typeface="Times New Roman" panose="02020603050405020304" pitchFamily="18" charset="0"/>
                        </a:rPr>
                        <a:t>June 1, 2025 – May 31, 2028</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900" dirty="0">
                          <a:effectLst/>
                          <a:latin typeface="Arial" panose="020B0604020202020204" pitchFamily="34" charset="0"/>
                          <a:ea typeface="Calibri" panose="020F0502020204030204" pitchFamily="34" charset="0"/>
                          <a:cs typeface="Times New Roman" panose="02020603050405020304" pitchFamily="18" charset="0"/>
                        </a:rPr>
                        <a:t>June 1, 2025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468" marR="93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108022"/>
                  </a:ext>
                </a:extLst>
              </a:tr>
            </a:tbl>
          </a:graphicData>
        </a:graphic>
      </p:graphicFrame>
      <p:pic>
        <p:nvPicPr>
          <p:cNvPr id="9" name="Picture 2" descr="Continuing Education vs. Continuing Competence">
            <a:extLst>
              <a:ext uri="{FF2B5EF4-FFF2-40B4-BE49-F238E27FC236}">
                <a16:creationId xmlns:a16="http://schemas.microsoft.com/office/drawing/2014/main" id="{9D11EE49-1BE1-AC66-61EF-0447FB01A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3048000" cy="504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164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sp>
        <p:nvSpPr>
          <p:cNvPr id="7" name="TextBox 5">
            <a:extLst>
              <a:ext uri="{FF2B5EF4-FFF2-40B4-BE49-F238E27FC236}">
                <a16:creationId xmlns:a16="http://schemas.microsoft.com/office/drawing/2014/main" id="{24539117-AB9B-090D-0E7F-30923D8691ED}"/>
              </a:ext>
            </a:extLst>
          </p:cNvPr>
          <p:cNvSpPr txBox="1">
            <a:spLocks noChangeArrowheads="1"/>
          </p:cNvSpPr>
          <p:nvPr/>
        </p:nvSpPr>
        <p:spPr bwMode="auto">
          <a:xfrm>
            <a:off x="845587" y="1357142"/>
            <a:ext cx="9880141"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108585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a:buNone/>
            </a:pPr>
            <a:r>
              <a:rPr lang="en-US" altLang="en-US" sz="4400" b="1" dirty="0">
                <a:latin typeface="Arial"/>
                <a:cs typeface="Arial"/>
              </a:rPr>
              <a:t>CE Audit Update</a:t>
            </a:r>
            <a:endParaRPr lang="en-US" altLang="en-US" sz="2000" dirty="0">
              <a:latin typeface="Arial" panose="020B0604020202020204" pitchFamily="34" charset="0"/>
            </a:endParaRPr>
          </a:p>
          <a:p>
            <a:pPr marL="0" indent="0">
              <a:buNone/>
            </a:pPr>
            <a:endParaRPr lang="en-US" altLang="en-US" sz="1400" dirty="0">
              <a:latin typeface="Arial" panose="020B0604020202020204" pitchFamily="34" charset="0"/>
            </a:endParaRPr>
          </a:p>
        </p:txBody>
      </p:sp>
      <p:sp>
        <p:nvSpPr>
          <p:cNvPr id="6" name="TextBox 5">
            <a:extLst>
              <a:ext uri="{FF2B5EF4-FFF2-40B4-BE49-F238E27FC236}">
                <a16:creationId xmlns:a16="http://schemas.microsoft.com/office/drawing/2014/main" id="{2939711B-DA18-C2F2-39FE-3AFD5E2C0174}"/>
              </a:ext>
            </a:extLst>
          </p:cNvPr>
          <p:cNvSpPr txBox="1"/>
          <p:nvPr/>
        </p:nvSpPr>
        <p:spPr>
          <a:xfrm>
            <a:off x="775855" y="2426855"/>
            <a:ext cx="1042092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latin typeface="Arial"/>
                <a:cs typeface="Arial"/>
              </a:rPr>
              <a:t>CDM, CFPPs whose three-year recertification cycle ends on May 31 and have not submitted any CE hours, will have their certification terminated, and will need to retest to become certified again.</a:t>
            </a:r>
            <a:endParaRPr lang="en-US">
              <a:ea typeface="Calibri" panose="020F0502020204030204" pitchFamily="34" charset="0"/>
            </a:endParaRPr>
          </a:p>
          <a:p>
            <a:endParaRPr lang="en-US"/>
          </a:p>
          <a:p>
            <a:pPr marL="342900" indent="-342900">
              <a:buFont typeface="Arial"/>
              <a:buChar char="•"/>
            </a:pPr>
            <a:r>
              <a:rPr lang="en-US" sz="2000" dirty="0">
                <a:latin typeface="Arial"/>
                <a:cs typeface="Arial"/>
              </a:rPr>
              <a:t>CDM, CFPPs with more than 0.5 CE but less than 45.0 CE on May 31of the third year of their recertification cycle, will be automatically placed into CE Audit to remain certified.</a:t>
            </a:r>
          </a:p>
          <a:p>
            <a:endParaRPr lang="en-US"/>
          </a:p>
          <a:p>
            <a:pPr marL="342900" indent="-342900">
              <a:buFont typeface="Arial"/>
              <a:buChar char="•"/>
            </a:pPr>
            <a:r>
              <a:rPr lang="en-US" sz="2000" dirty="0">
                <a:latin typeface="Arial"/>
                <a:cs typeface="Arial"/>
              </a:rPr>
              <a:t>All recertification and CE Audit requirements will need to be met to pass the CE Audit</a:t>
            </a:r>
          </a:p>
          <a:p>
            <a:endParaRPr lang="en-US" sz="2000" dirty="0">
              <a:latin typeface="Arial"/>
            </a:endParaRPr>
          </a:p>
        </p:txBody>
      </p:sp>
    </p:spTree>
    <p:extLst>
      <p:ext uri="{BB962C8B-B14F-4D97-AF65-F5344CB8AC3E}">
        <p14:creationId xmlns:p14="http://schemas.microsoft.com/office/powerpoint/2010/main" val="250451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Strategic Plan</a:t>
            </a:r>
            <a:br>
              <a:rPr lang="en-US" altLang="en-US" sz="6600" b="1" dirty="0">
                <a:solidFill>
                  <a:srgbClr val="4F97CF"/>
                </a:solidFill>
                <a:latin typeface="Arial" panose="020B0604020202020204" pitchFamily="34" charset="0"/>
                <a:cs typeface="Arial" panose="020B0604020202020204" pitchFamily="34" charset="0"/>
              </a:rPr>
            </a:br>
            <a:r>
              <a:rPr lang="en-US" altLang="en-US" sz="6600" b="1" dirty="0">
                <a:solidFill>
                  <a:srgbClr val="4F97CF"/>
                </a:solidFill>
                <a:latin typeface="Arial" panose="020B0604020202020204" pitchFamily="34" charset="0"/>
                <a:cs typeface="Arial" panose="020B0604020202020204" pitchFamily="34" charset="0"/>
              </a:rPr>
              <a:t>Update</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3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Strategic Plan</a:t>
            </a:r>
          </a:p>
        </p:txBody>
      </p:sp>
      <p:sp>
        <p:nvSpPr>
          <p:cNvPr id="5" name="TextBox 5">
            <a:extLst>
              <a:ext uri="{FF2B5EF4-FFF2-40B4-BE49-F238E27FC236}">
                <a16:creationId xmlns:a16="http://schemas.microsoft.com/office/drawing/2014/main" id="{31178A54-9834-8136-456B-E024B82860D6}"/>
              </a:ext>
            </a:extLst>
          </p:cNvPr>
          <p:cNvSpPr txBox="1">
            <a:spLocks noChangeArrowheads="1"/>
          </p:cNvSpPr>
          <p:nvPr/>
        </p:nvSpPr>
        <p:spPr bwMode="auto">
          <a:xfrm>
            <a:off x="838200" y="1447800"/>
            <a:ext cx="10210800" cy="464742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algn="ctr">
              <a:buNone/>
            </a:pPr>
            <a:r>
              <a:rPr lang="en-US" b="1" dirty="0">
                <a:effectLst/>
                <a:latin typeface="Arial" panose="020B0604020202020204" pitchFamily="34" charset="0"/>
                <a:ea typeface="Times New Roman" panose="02020603050405020304" pitchFamily="18" charset="0"/>
              </a:rPr>
              <a:t>ANFP Vision</a:t>
            </a:r>
          </a:p>
          <a:p>
            <a:pPr marL="0" marR="0" algn="ctr">
              <a:buNone/>
            </a:pPr>
            <a:r>
              <a:rPr lang="en-US" sz="2400" dirty="0">
                <a:effectLst/>
                <a:latin typeface="Arial" panose="020B0604020202020204" pitchFamily="34" charset="0"/>
                <a:ea typeface="Times New Roman" panose="02020603050405020304" pitchFamily="18" charset="0"/>
              </a:rPr>
              <a:t>Enhance health and wellness through optimum nutritional care.</a:t>
            </a:r>
          </a:p>
          <a:p>
            <a:pPr marL="0" marR="0" algn="ctr">
              <a:buNone/>
            </a:pPr>
            <a:endParaRPr lang="en-US" sz="2400" dirty="0">
              <a:latin typeface="Arial" panose="020B0604020202020204" pitchFamily="34" charset="0"/>
              <a:ea typeface="Times New Roman" panose="02020603050405020304" pitchFamily="18" charset="0"/>
            </a:endParaRPr>
          </a:p>
          <a:p>
            <a:pPr marL="0" marR="0" algn="ctr">
              <a:buNone/>
            </a:pPr>
            <a:endParaRPr lang="en-US" sz="2400" dirty="0">
              <a:effectLst/>
              <a:latin typeface="Arial" panose="020B0604020202020204" pitchFamily="34" charset="0"/>
              <a:ea typeface="Times New Roman" panose="02020603050405020304" pitchFamily="18" charset="0"/>
            </a:endParaRPr>
          </a:p>
          <a:p>
            <a:pPr marL="0" marR="0" algn="ctr">
              <a:buNone/>
            </a:pPr>
            <a:r>
              <a:rPr lang="en-US" b="1" dirty="0">
                <a:effectLst/>
                <a:latin typeface="Arial" panose="020B0604020202020204" pitchFamily="34" charset="0"/>
                <a:ea typeface="Times New Roman" panose="02020603050405020304" pitchFamily="18" charset="0"/>
              </a:rPr>
              <a:t>ANFP Mission</a:t>
            </a:r>
          </a:p>
          <a:p>
            <a:pPr marL="0" marR="0" algn="ctr">
              <a:buNone/>
            </a:pPr>
            <a:r>
              <a:rPr lang="en-US" sz="2400" dirty="0">
                <a:effectLst/>
                <a:latin typeface="Arial" panose="020B0604020202020204" pitchFamily="34" charset="0"/>
                <a:ea typeface="Times New Roman" panose="02020603050405020304" pitchFamily="18" charset="0"/>
              </a:rPr>
              <a:t>Build an inclusive and diverse community of experts in foodservice management and food safety through: </a:t>
            </a:r>
          </a:p>
          <a:p>
            <a:pPr marL="342900" indent="-342900" algn="ctr"/>
            <a:r>
              <a:rPr lang="en-US" sz="2400" dirty="0">
                <a:effectLst/>
                <a:latin typeface="Arial" panose="020B0604020202020204" pitchFamily="34" charset="0"/>
                <a:ea typeface="Times New Roman" panose="02020603050405020304" pitchFamily="18" charset="0"/>
              </a:rPr>
              <a:t>Education</a:t>
            </a:r>
          </a:p>
          <a:p>
            <a:pPr marL="342900" indent="-342900" algn="ctr"/>
            <a:r>
              <a:rPr lang="en-US" sz="2400" dirty="0">
                <a:effectLst/>
                <a:latin typeface="Arial" panose="020B0604020202020204" pitchFamily="34" charset="0"/>
                <a:ea typeface="Times New Roman" panose="02020603050405020304" pitchFamily="18" charset="0"/>
              </a:rPr>
              <a:t>Advocacy</a:t>
            </a:r>
          </a:p>
          <a:p>
            <a:pPr marL="342900" indent="-342900" algn="ctr"/>
            <a:r>
              <a:rPr lang="en-US" sz="2400" dirty="0">
                <a:effectLst/>
                <a:latin typeface="Arial" panose="020B0604020202020204" pitchFamily="34" charset="0"/>
                <a:ea typeface="Times New Roman" panose="02020603050405020304" pitchFamily="18" charset="0"/>
              </a:rPr>
              <a:t>Research</a:t>
            </a:r>
          </a:p>
        </p:txBody>
      </p:sp>
    </p:spTree>
    <p:extLst>
      <p:ext uri="{BB962C8B-B14F-4D97-AF65-F5344CB8AC3E}">
        <p14:creationId xmlns:p14="http://schemas.microsoft.com/office/powerpoint/2010/main" val="1745706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Strategic Plan</a:t>
            </a:r>
          </a:p>
        </p:txBody>
      </p:sp>
      <p:sp>
        <p:nvSpPr>
          <p:cNvPr id="2" name="TextBox 5">
            <a:extLst>
              <a:ext uri="{FF2B5EF4-FFF2-40B4-BE49-F238E27FC236}">
                <a16:creationId xmlns:a16="http://schemas.microsoft.com/office/drawing/2014/main" id="{B3AD5AD0-F4CC-0CDB-1AFC-F379E35AC738}"/>
              </a:ext>
            </a:extLst>
          </p:cNvPr>
          <p:cNvSpPr txBox="1">
            <a:spLocks noChangeArrowheads="1"/>
          </p:cNvSpPr>
          <p:nvPr/>
        </p:nvSpPr>
        <p:spPr bwMode="auto">
          <a:xfrm>
            <a:off x="609600" y="1143000"/>
            <a:ext cx="11277600" cy="558306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000" b="1" dirty="0">
                <a:latin typeface="Arial" panose="020B0604020202020204" pitchFamily="34" charset="0"/>
              </a:rPr>
              <a:t>GOAL 1:</a:t>
            </a:r>
          </a:p>
          <a:p>
            <a:pPr>
              <a:buNone/>
            </a:pPr>
            <a:r>
              <a:rPr lang="en-US" sz="1800" b="0" i="0" u="none" strike="noStrike" baseline="0" dirty="0">
                <a:solidFill>
                  <a:srgbClr val="000000"/>
                </a:solidFill>
                <a:latin typeface="Arial" panose="020B0604020202020204" pitchFamily="34" charset="0"/>
              </a:rPr>
              <a:t>Members and prospective members find value, community, and support at the local, state, and national level, resulting in an engaged and growing membership.	</a:t>
            </a:r>
          </a:p>
          <a:p>
            <a:pPr algn="l">
              <a:buNone/>
            </a:pPr>
            <a:endParaRPr lang="en-US" altLang="en-US" sz="2000" dirty="0">
              <a:latin typeface="Arial" panose="020B0604020202020204" pitchFamily="34" charset="0"/>
            </a:endParaRPr>
          </a:p>
          <a:p>
            <a:pPr eaLnBrk="1" hangingPunct="1">
              <a:spcBef>
                <a:spcPct val="0"/>
              </a:spcBef>
              <a:buFontTx/>
              <a:buNone/>
              <a:defRPr/>
            </a:pPr>
            <a:r>
              <a:rPr lang="en-US" altLang="en-US" sz="2000" b="1" dirty="0">
                <a:latin typeface="Arial" panose="020B0604020202020204" pitchFamily="34" charset="0"/>
              </a:rPr>
              <a:t>GOAL 2:</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CDM, CFPPs are recognized as the experts in foodservice management and food safety. The credential is required in regulations and supported by employers and other stakeholders. </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	</a:t>
            </a:r>
          </a:p>
          <a:p>
            <a:pPr eaLnBrk="1" hangingPunct="1">
              <a:spcBef>
                <a:spcPct val="0"/>
              </a:spcBef>
              <a:buFontTx/>
              <a:buNone/>
              <a:defRPr/>
            </a:pPr>
            <a:r>
              <a:rPr lang="en-US" altLang="en-US" sz="2000" b="1" dirty="0">
                <a:latin typeface="Arial" panose="020B0604020202020204" pitchFamily="34" charset="0"/>
              </a:rPr>
              <a:t>GOAL 3:</a:t>
            </a:r>
          </a:p>
          <a:p>
            <a:pPr>
              <a:buNone/>
            </a:pPr>
            <a:r>
              <a:rPr lang="en-US" sz="1800" b="0" i="0" u="none" strike="noStrike" baseline="0" dirty="0">
                <a:solidFill>
                  <a:srgbClr val="000000"/>
                </a:solidFill>
                <a:latin typeface="Arial" panose="020B0604020202020204" pitchFamily="34" charset="0"/>
              </a:rPr>
              <a:t>ANFP is a leader in creating and curating resources to elevate the food and nutrition industry. 	</a:t>
            </a:r>
          </a:p>
          <a:p>
            <a:pPr eaLnBrk="1" hangingPunct="1">
              <a:spcBef>
                <a:spcPct val="0"/>
              </a:spcBef>
              <a:buFontTx/>
              <a:buNone/>
              <a:defRPr/>
            </a:pPr>
            <a:endParaRPr lang="en-US" altLang="en-US" sz="2000" dirty="0">
              <a:latin typeface="Arial" panose="020B0604020202020204" pitchFamily="34" charset="0"/>
            </a:endParaRPr>
          </a:p>
          <a:p>
            <a:pPr eaLnBrk="1" hangingPunct="1">
              <a:spcBef>
                <a:spcPct val="0"/>
              </a:spcBef>
              <a:buFontTx/>
              <a:buNone/>
              <a:defRPr/>
            </a:pPr>
            <a:r>
              <a:rPr lang="en-US" altLang="en-US" sz="2000" b="1" dirty="0">
                <a:latin typeface="Arial" panose="020B0604020202020204" pitchFamily="34" charset="0"/>
              </a:rPr>
              <a:t>GOAL 4:</a:t>
            </a:r>
            <a:endParaRPr lang="en-US" altLang="en-US" sz="2000" dirty="0">
              <a:latin typeface="Arial" panose="020B0604020202020204" pitchFamily="34" charset="0"/>
            </a:endParaRP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ANFP is a leader in innovation and continuously evolves to meet the needs of its stakeholders and members. </a:t>
            </a:r>
          </a:p>
          <a:p>
            <a:pPr eaLnBrk="1" hangingPunct="1">
              <a:spcBef>
                <a:spcPct val="0"/>
              </a:spcBef>
              <a:buFontTx/>
              <a:buNone/>
              <a:defRPr/>
            </a:pPr>
            <a:endParaRPr lang="en-US" sz="1800" dirty="0">
              <a:solidFill>
                <a:srgbClr val="000000"/>
              </a:solidFill>
              <a:latin typeface="Arial" panose="020B0604020202020204" pitchFamily="34" charset="0"/>
            </a:endParaRPr>
          </a:p>
          <a:p>
            <a:pPr eaLnBrk="1" hangingPunct="1">
              <a:spcBef>
                <a:spcPct val="0"/>
              </a:spcBef>
              <a:buFontTx/>
              <a:buNone/>
              <a:defRPr/>
            </a:pPr>
            <a:r>
              <a:rPr lang="en-US" sz="2000" b="1" i="0" u="none" strike="noStrike" baseline="0" dirty="0">
                <a:solidFill>
                  <a:srgbClr val="000000"/>
                </a:solidFill>
                <a:latin typeface="Arial" panose="020B0604020202020204" pitchFamily="34" charset="0"/>
              </a:rPr>
              <a:t>GOAL 5:</a:t>
            </a:r>
          </a:p>
          <a:p>
            <a:pPr>
              <a:buNone/>
            </a:pPr>
            <a:r>
              <a:rPr lang="en-US" sz="1800" b="0" i="0" u="none" strike="noStrike" baseline="0" dirty="0">
                <a:solidFill>
                  <a:srgbClr val="000000"/>
                </a:solidFill>
                <a:latin typeface="Arial" panose="020B0604020202020204" pitchFamily="34" charset="0"/>
              </a:rPr>
              <a:t>ANFP, as an organization and community, organically fosters a safe environment of diversity, equity and inclusion through the actions of members and stakeholders. 	</a:t>
            </a:r>
          </a:p>
          <a:p>
            <a:pPr eaLnBrk="1" hangingPunct="1">
              <a:spcBef>
                <a:spcPct val="0"/>
              </a:spcBef>
              <a:buFontTx/>
              <a:buNone/>
              <a:defRPr/>
            </a:pPr>
            <a:r>
              <a:rPr lang="en-US" sz="1800" b="0" i="0" u="none" strike="noStrike" baseline="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403495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Professional Development</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5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Professional Development</a:t>
            </a:r>
          </a:p>
        </p:txBody>
      </p:sp>
      <p:sp>
        <p:nvSpPr>
          <p:cNvPr id="2" name="TextBox 1">
            <a:extLst>
              <a:ext uri="{FF2B5EF4-FFF2-40B4-BE49-F238E27FC236}">
                <a16:creationId xmlns:a16="http://schemas.microsoft.com/office/drawing/2014/main" id="{D6506A40-339F-CAD6-BACD-429096FBFD82}"/>
              </a:ext>
            </a:extLst>
          </p:cNvPr>
          <p:cNvSpPr txBox="1"/>
          <p:nvPr/>
        </p:nvSpPr>
        <p:spPr>
          <a:xfrm>
            <a:off x="381000" y="1318022"/>
            <a:ext cx="5334000" cy="3816429"/>
          </a:xfrm>
          <a:prstGeom prst="rect">
            <a:avLst/>
          </a:prstGeom>
          <a:noFill/>
        </p:spPr>
        <p:txBody>
          <a:bodyPr wrap="square" rtlCol="0">
            <a:spAutoFit/>
          </a:bodyPr>
          <a:lstStyle/>
          <a:p>
            <a:r>
              <a:rPr lang="en-US" sz="2800" b="1" dirty="0">
                <a:latin typeface="Arial" panose="020B0604020202020204" pitchFamily="34" charset="0"/>
              </a:rPr>
              <a:t>Recertification Bundle</a:t>
            </a:r>
          </a:p>
          <a:p>
            <a:endParaRPr lang="en-US" sz="2800" dirty="0">
              <a:latin typeface="Arial" panose="020B0604020202020204" pitchFamily="34" charset="0"/>
            </a:endParaRPr>
          </a:p>
          <a:p>
            <a:pPr marL="285750" indent="-285750">
              <a:buFont typeface="Arial" panose="020B0604020202020204" pitchFamily="34" charset="0"/>
              <a:buChar char="•"/>
            </a:pPr>
            <a:r>
              <a:rPr lang="en-US" sz="2800" dirty="0">
                <a:effectLst/>
                <a:latin typeface="Arial" panose="020B0604020202020204" pitchFamily="34" charset="0"/>
              </a:rPr>
              <a:t>45 hours</a:t>
            </a:r>
          </a:p>
          <a:p>
            <a:pPr marL="285750" indent="-285750">
              <a:buFont typeface="Arial" panose="020B0604020202020204" pitchFamily="34" charset="0"/>
              <a:buChar char="•"/>
            </a:pPr>
            <a:r>
              <a:rPr lang="en-US" sz="2800" dirty="0">
                <a:effectLst/>
                <a:latin typeface="Arial" panose="020B0604020202020204" pitchFamily="34" charset="0"/>
              </a:rPr>
              <a:t>Covers all 5 domains</a:t>
            </a:r>
          </a:p>
          <a:p>
            <a:pPr marL="285750" indent="-285750">
              <a:buFont typeface="Arial" panose="020B0604020202020204" pitchFamily="34" charset="0"/>
              <a:buChar char="•"/>
            </a:pPr>
            <a:r>
              <a:rPr lang="en-US" sz="2800" dirty="0">
                <a:effectLst/>
                <a:latin typeface="Arial" panose="020B0604020202020204" pitchFamily="34" charset="0"/>
              </a:rPr>
              <a:t>Meets sanitation and ethics requirements</a:t>
            </a:r>
          </a:p>
          <a:p>
            <a:pPr marL="285750" indent="-285750">
              <a:buFont typeface="Arial" panose="020B0604020202020204" pitchFamily="34" charset="0"/>
              <a:buChar char="•"/>
            </a:pPr>
            <a:r>
              <a:rPr lang="en-US" sz="2800" dirty="0">
                <a:latin typeface="Arial" panose="020B0604020202020204" pitchFamily="34" charset="0"/>
              </a:rPr>
              <a:t>All self-paced learning in new learning management system</a:t>
            </a:r>
          </a:p>
          <a:p>
            <a:endParaRPr lang="en-US" dirty="0"/>
          </a:p>
        </p:txBody>
      </p:sp>
      <p:sp>
        <p:nvSpPr>
          <p:cNvPr id="4" name="TextBox 3">
            <a:extLst>
              <a:ext uri="{FF2B5EF4-FFF2-40B4-BE49-F238E27FC236}">
                <a16:creationId xmlns:a16="http://schemas.microsoft.com/office/drawing/2014/main" id="{46A03328-2BF7-DC40-736F-172DE2D1DB70}"/>
              </a:ext>
            </a:extLst>
          </p:cNvPr>
          <p:cNvSpPr txBox="1"/>
          <p:nvPr/>
        </p:nvSpPr>
        <p:spPr>
          <a:xfrm>
            <a:off x="6324600" y="1318022"/>
            <a:ext cx="5334000" cy="5539978"/>
          </a:xfrm>
          <a:prstGeom prst="rect">
            <a:avLst/>
          </a:prstGeom>
          <a:noFill/>
        </p:spPr>
        <p:txBody>
          <a:bodyPr wrap="square" rtlCol="0">
            <a:spAutoFit/>
          </a:bodyPr>
          <a:lstStyle/>
          <a:p>
            <a:r>
              <a:rPr lang="en-US" sz="2800" b="1" dirty="0">
                <a:latin typeface="Arial" panose="020B0604020202020204" pitchFamily="34" charset="0"/>
              </a:rPr>
              <a:t>NEW COURSE!</a:t>
            </a:r>
          </a:p>
          <a:p>
            <a:endParaRPr lang="en-US" sz="2800" dirty="0">
              <a:latin typeface="Arial" panose="020B0604020202020204" pitchFamily="34" charset="0"/>
            </a:endParaRPr>
          </a:p>
          <a:p>
            <a:r>
              <a:rPr lang="en-US" sz="2800" dirty="0">
                <a:latin typeface="Arial" panose="020B0604020202020204" pitchFamily="34" charset="0"/>
              </a:rPr>
              <a:t>The CDM, CFPP Profession:  The Foundations of Success</a:t>
            </a:r>
          </a:p>
          <a:p>
            <a:endParaRPr lang="en-US" sz="2800" dirty="0">
              <a:latin typeface="Arial" panose="020B0604020202020204" pitchFamily="34" charset="0"/>
            </a:endParaRPr>
          </a:p>
          <a:p>
            <a:r>
              <a:rPr lang="en-US" sz="2800" dirty="0">
                <a:latin typeface="Arial" panose="020B0604020202020204" pitchFamily="34" charset="0"/>
              </a:rPr>
              <a:t>This course is designed to be an overview for those beginning a career in foodservice management as a Certified Dietary Manager, Certified Food Protection Professional (CDM, CFPP).</a:t>
            </a:r>
          </a:p>
          <a:p>
            <a:endParaRPr lang="en-US" dirty="0"/>
          </a:p>
        </p:txBody>
      </p:sp>
    </p:spTree>
    <p:extLst>
      <p:ext uri="{BB962C8B-B14F-4D97-AF65-F5344CB8AC3E}">
        <p14:creationId xmlns:p14="http://schemas.microsoft.com/office/powerpoint/2010/main" val="317538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Regulatory</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Professional Development</a:t>
            </a:r>
          </a:p>
        </p:txBody>
      </p:sp>
      <p:pic>
        <p:nvPicPr>
          <p:cNvPr id="2" name="Picture 4">
            <a:extLst>
              <a:ext uri="{FF2B5EF4-FFF2-40B4-BE49-F238E27FC236}">
                <a16:creationId xmlns:a16="http://schemas.microsoft.com/office/drawing/2014/main" id="{1DF992B0-A6D3-14A4-0301-FEA55DE8D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461" y="3728495"/>
            <a:ext cx="7683078" cy="235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2FA09B5-6CA2-3200-0DDC-B9E28ABD809E}"/>
              </a:ext>
            </a:extLst>
          </p:cNvPr>
          <p:cNvSpPr txBox="1">
            <a:spLocks noChangeArrowheads="1"/>
          </p:cNvSpPr>
          <p:nvPr/>
        </p:nvSpPr>
        <p:spPr bwMode="auto">
          <a:xfrm>
            <a:off x="914400" y="1447800"/>
            <a:ext cx="10561865" cy="2923877"/>
          </a:xfrm>
          <a:prstGeom prst="rect">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2400" b="1" dirty="0">
                <a:latin typeface="Arial"/>
                <a:cs typeface="Arial"/>
              </a:rPr>
              <a:t>Learn and Save EVERY Month!</a:t>
            </a:r>
            <a:endParaRPr lang="en-US" dirty="0"/>
          </a:p>
          <a:p>
            <a:pPr>
              <a:spcBef>
                <a:spcPct val="0"/>
              </a:spcBef>
              <a:buNone/>
              <a:defRPr/>
            </a:pPr>
            <a:endParaRPr lang="en-US" altLang="en-US" sz="2400" b="1" dirty="0">
              <a:latin typeface="Arial"/>
              <a:cs typeface="Arial"/>
            </a:endParaRPr>
          </a:p>
          <a:p>
            <a:pPr>
              <a:spcBef>
                <a:spcPct val="0"/>
              </a:spcBef>
              <a:buNone/>
              <a:defRPr/>
            </a:pPr>
            <a:r>
              <a:rPr lang="en-US" altLang="en-US" sz="2400" dirty="0">
                <a:latin typeface="Arial"/>
                <a:cs typeface="Arial"/>
              </a:rPr>
              <a:t>Check out the Discounted CE special page on website for the latest monthly </a:t>
            </a:r>
            <a:r>
              <a:rPr lang="en-US" altLang="en-US" sz="2400" b="1" dirty="0">
                <a:latin typeface="Arial"/>
                <a:cs typeface="Arial"/>
              </a:rPr>
              <a:t>CE specials</a:t>
            </a:r>
            <a:r>
              <a:rPr lang="en-US" altLang="en-US" sz="2400" dirty="0">
                <a:latin typeface="Arial"/>
                <a:cs typeface="Arial"/>
              </a:rPr>
              <a:t>, </a:t>
            </a:r>
            <a:r>
              <a:rPr lang="en-US" altLang="en-US" sz="2400" b="1" dirty="0">
                <a:latin typeface="Arial"/>
                <a:cs typeface="Arial"/>
              </a:rPr>
              <a:t>free CE</a:t>
            </a:r>
            <a:r>
              <a:rPr lang="en-US" altLang="en-US" sz="2400" dirty="0">
                <a:latin typeface="Arial"/>
                <a:cs typeface="Arial"/>
              </a:rPr>
              <a:t> opportunities, and the </a:t>
            </a:r>
            <a:r>
              <a:rPr lang="en-US" altLang="en-US" sz="2400" b="1" dirty="0">
                <a:latin typeface="Arial"/>
                <a:cs typeface="Arial"/>
              </a:rPr>
              <a:t>newest</a:t>
            </a:r>
            <a:r>
              <a:rPr lang="en-US" altLang="en-US" sz="2400" dirty="0">
                <a:latin typeface="Arial"/>
                <a:cs typeface="Arial"/>
              </a:rPr>
              <a:t> offerings to meet your professional development goals.</a:t>
            </a:r>
            <a:endParaRPr lang="en-US" dirty="0"/>
          </a:p>
          <a:p>
            <a:pPr marL="342900" indent="-342900">
              <a:spcBef>
                <a:spcPct val="0"/>
              </a:spcBef>
              <a:defRPr/>
            </a:pPr>
            <a:endParaRPr lang="en-US" altLang="en-US" sz="2400" dirty="0">
              <a:latin typeface="Arial" panose="020B0604020202020204" pitchFamily="34" charset="0"/>
            </a:endParaRPr>
          </a:p>
          <a:p>
            <a:pPr eaLnBrk="1" hangingPunct="1">
              <a:spcBef>
                <a:spcPct val="0"/>
              </a:spcBef>
              <a:buFontTx/>
              <a:buNone/>
              <a:defRPr/>
            </a:pPr>
            <a:endParaRPr lang="en-US" altLang="en-US" sz="2000" dirty="0">
              <a:latin typeface="Arial" panose="020B0604020202020204" pitchFamily="34" charset="0"/>
            </a:endParaRPr>
          </a:p>
          <a:p>
            <a:pPr eaLnBrk="1" hangingPunct="1">
              <a:spcBef>
                <a:spcPct val="0"/>
              </a:spcBef>
              <a:buNone/>
              <a:defRPr/>
            </a:pPr>
            <a:endParaRPr lang="en-US" altLang="en-US" sz="2000" dirty="0">
              <a:latin typeface="Arial" panose="020B0604020202020204" pitchFamily="34" charset="0"/>
            </a:endParaRPr>
          </a:p>
        </p:txBody>
      </p:sp>
    </p:spTree>
    <p:extLst>
      <p:ext uri="{BB962C8B-B14F-4D97-AF65-F5344CB8AC3E}">
        <p14:creationId xmlns:p14="http://schemas.microsoft.com/office/powerpoint/2010/main" val="373517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2057400"/>
            <a:ext cx="59753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Membership</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4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3" name="Picture 5">
            <a:extLst>
              <a:ext uri="{FF2B5EF4-FFF2-40B4-BE49-F238E27FC236}">
                <a16:creationId xmlns:a16="http://schemas.microsoft.com/office/drawing/2014/main" id="{9A639BBB-F185-C175-A73F-D91B584B9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219200"/>
            <a:ext cx="4572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FB5AE210-7B6D-319F-49E4-B47801B1DC8B}"/>
              </a:ext>
            </a:extLst>
          </p:cNvPr>
          <p:cNvSpPr txBox="1">
            <a:spLocks noChangeArrowheads="1"/>
          </p:cNvSpPr>
          <p:nvPr/>
        </p:nvSpPr>
        <p:spPr bwMode="auto">
          <a:xfrm>
            <a:off x="304800" y="2392363"/>
            <a:ext cx="609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err="1">
                <a:latin typeface="Arial" panose="020B0604020202020204" pitchFamily="34" charset="0"/>
              </a:rPr>
              <a:t>ANFPtv</a:t>
            </a:r>
            <a:r>
              <a:rPr lang="en-US" altLang="en-US" sz="2000" dirty="0">
                <a:latin typeface="Arial" panose="020B0604020202020204" pitchFamily="34" charset="0"/>
              </a:rPr>
              <a:t> is a member benefit you won’t want to miss!</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2000" dirty="0" err="1">
                <a:latin typeface="Arial" panose="020B0604020202020204" pitchFamily="34" charset="0"/>
              </a:rPr>
              <a:t>ANFPtv</a:t>
            </a:r>
            <a:r>
              <a:rPr lang="en-US" altLang="en-US" sz="2000" dirty="0">
                <a:latin typeface="Arial" panose="020B0604020202020204" pitchFamily="34" charset="0"/>
              </a:rPr>
              <a:t> is a portal within the ANFP website that brings viewers like you fresh, engaging, and educational video content, organized by topic area. </a:t>
            </a:r>
          </a:p>
          <a:p>
            <a:pPr eaLnBrk="1" hangingPunct="1">
              <a:spcBef>
                <a:spcPct val="0"/>
              </a:spcBef>
              <a:buFontTx/>
              <a:buNone/>
            </a:pPr>
            <a:endParaRPr lang="en-US" altLang="en-US" sz="2000" dirty="0">
              <a:latin typeface="Arial" panose="020B0604020202020204" pitchFamily="34" charset="0"/>
            </a:endParaRPr>
          </a:p>
          <a:p>
            <a:pPr eaLnBrk="1" hangingPunct="1">
              <a:spcBef>
                <a:spcPct val="0"/>
              </a:spcBef>
              <a:buFontTx/>
              <a:buNone/>
            </a:pPr>
            <a:r>
              <a:rPr lang="en-US" altLang="en-US" sz="2000" dirty="0">
                <a:latin typeface="Arial" panose="020B0604020202020204" pitchFamily="34" charset="0"/>
              </a:rPr>
              <a:t>Content ranges from customized education to conference recaps, and much more.</a:t>
            </a:r>
          </a:p>
        </p:txBody>
      </p:sp>
      <p:pic>
        <p:nvPicPr>
          <p:cNvPr id="8" name="Picture 7">
            <a:extLst>
              <a:ext uri="{FF2B5EF4-FFF2-40B4-BE49-F238E27FC236}">
                <a16:creationId xmlns:a16="http://schemas.microsoft.com/office/drawing/2014/main" id="{76B3F764-85B2-29E1-1DC8-54C9BBEE2D41}"/>
              </a:ext>
            </a:extLst>
          </p:cNvPr>
          <p:cNvPicPr>
            <a:picLocks noChangeAspect="1"/>
          </p:cNvPicPr>
          <p:nvPr/>
        </p:nvPicPr>
        <p:blipFill>
          <a:blip r:embed="rId3"/>
          <a:stretch>
            <a:fillRect/>
          </a:stretch>
        </p:blipFill>
        <p:spPr>
          <a:xfrm>
            <a:off x="6705600" y="1089397"/>
            <a:ext cx="4953000" cy="2769894"/>
          </a:xfrm>
          <a:prstGeom prst="rect">
            <a:avLst/>
          </a:prstGeom>
        </p:spPr>
      </p:pic>
      <p:pic>
        <p:nvPicPr>
          <p:cNvPr id="9" name="Picture 8">
            <a:extLst>
              <a:ext uri="{FF2B5EF4-FFF2-40B4-BE49-F238E27FC236}">
                <a16:creationId xmlns:a16="http://schemas.microsoft.com/office/drawing/2014/main" id="{7EA4362A-6715-E959-62F4-A9953A23938B}"/>
              </a:ext>
            </a:extLst>
          </p:cNvPr>
          <p:cNvPicPr>
            <a:picLocks noChangeAspect="1"/>
          </p:cNvPicPr>
          <p:nvPr/>
        </p:nvPicPr>
        <p:blipFill>
          <a:blip r:embed="rId4"/>
          <a:stretch>
            <a:fillRect/>
          </a:stretch>
        </p:blipFill>
        <p:spPr>
          <a:xfrm>
            <a:off x="6705600" y="3961186"/>
            <a:ext cx="4953000" cy="2782514"/>
          </a:xfrm>
          <a:prstGeom prst="rect">
            <a:avLst/>
          </a:prstGeom>
        </p:spPr>
      </p:pic>
    </p:spTree>
    <p:extLst>
      <p:ext uri="{BB962C8B-B14F-4D97-AF65-F5344CB8AC3E}">
        <p14:creationId xmlns:p14="http://schemas.microsoft.com/office/powerpoint/2010/main" val="98357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sp>
        <p:nvSpPr>
          <p:cNvPr id="2" name="TextBox 5">
            <a:extLst>
              <a:ext uri="{FF2B5EF4-FFF2-40B4-BE49-F238E27FC236}">
                <a16:creationId xmlns:a16="http://schemas.microsoft.com/office/drawing/2014/main" id="{A806C1FC-AA41-FAB6-B920-12712055E6AD}"/>
              </a:ext>
            </a:extLst>
          </p:cNvPr>
          <p:cNvSpPr txBox="1">
            <a:spLocks noChangeArrowheads="1"/>
          </p:cNvSpPr>
          <p:nvPr/>
        </p:nvSpPr>
        <p:spPr bwMode="auto">
          <a:xfrm>
            <a:off x="1649695" y="1157622"/>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latin typeface="Arial" panose="020B0604020202020204" pitchFamily="34" charset="0"/>
              </a:rPr>
              <a:t>Recognition Celebrations</a:t>
            </a:r>
          </a:p>
        </p:txBody>
      </p:sp>
      <p:sp>
        <p:nvSpPr>
          <p:cNvPr id="4" name="Title 1">
            <a:extLst>
              <a:ext uri="{FF2B5EF4-FFF2-40B4-BE49-F238E27FC236}">
                <a16:creationId xmlns:a16="http://schemas.microsoft.com/office/drawing/2014/main" id="{8D09DCD9-564F-9076-E361-A0D677079B8B}"/>
              </a:ext>
            </a:extLst>
          </p:cNvPr>
          <p:cNvSpPr txBox="1">
            <a:spLocks/>
          </p:cNvSpPr>
          <p:nvPr/>
        </p:nvSpPr>
        <p:spPr bwMode="auto">
          <a:xfrm>
            <a:off x="5662103" y="1888147"/>
            <a:ext cx="421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EC1C24"/>
                </a:solidFill>
                <a:latin typeface="Arial" panose="020B0604020202020204" pitchFamily="34" charset="0"/>
              </a:rPr>
              <a:t>Pride in Foodservice Week</a:t>
            </a:r>
          </a:p>
          <a:p>
            <a:pPr eaLnBrk="1" hangingPunct="1">
              <a:spcBef>
                <a:spcPct val="0"/>
              </a:spcBef>
              <a:buFontTx/>
              <a:buNone/>
            </a:pPr>
            <a:r>
              <a:rPr lang="en-US" altLang="en-US" sz="2000" dirty="0">
                <a:latin typeface="Arial" panose="020B0604020202020204" pitchFamily="34" charset="0"/>
              </a:rPr>
              <a:t>Takes place each February</a:t>
            </a:r>
          </a:p>
        </p:txBody>
      </p:sp>
      <p:sp>
        <p:nvSpPr>
          <p:cNvPr id="8" name="Title 1">
            <a:extLst>
              <a:ext uri="{FF2B5EF4-FFF2-40B4-BE49-F238E27FC236}">
                <a16:creationId xmlns:a16="http://schemas.microsoft.com/office/drawing/2014/main" id="{7A2516DB-5837-3C9D-CD86-44A9E4124559}"/>
              </a:ext>
            </a:extLst>
          </p:cNvPr>
          <p:cNvSpPr txBox="1">
            <a:spLocks/>
          </p:cNvSpPr>
          <p:nvPr/>
        </p:nvSpPr>
        <p:spPr bwMode="auto">
          <a:xfrm>
            <a:off x="5666865" y="3085122"/>
            <a:ext cx="423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Member Appreciation Week</a:t>
            </a:r>
          </a:p>
          <a:p>
            <a:pPr eaLnBrk="1" hangingPunct="1">
              <a:spcBef>
                <a:spcPct val="0"/>
              </a:spcBef>
              <a:buFontTx/>
              <a:buNone/>
            </a:pPr>
            <a:r>
              <a:rPr lang="en-US" altLang="en-US" sz="2000" dirty="0">
                <a:latin typeface="Arial" panose="020B0604020202020204" pitchFamily="34" charset="0"/>
              </a:rPr>
              <a:t>Takes place each April</a:t>
            </a:r>
          </a:p>
        </p:txBody>
      </p:sp>
      <p:sp>
        <p:nvSpPr>
          <p:cNvPr id="11" name="TextBox 1">
            <a:extLst>
              <a:ext uri="{FF2B5EF4-FFF2-40B4-BE49-F238E27FC236}">
                <a16:creationId xmlns:a16="http://schemas.microsoft.com/office/drawing/2014/main" id="{BCF6E3E2-4529-4461-6B27-DB9B4F730242}"/>
              </a:ext>
            </a:extLst>
          </p:cNvPr>
          <p:cNvSpPr txBox="1">
            <a:spLocks noChangeArrowheads="1"/>
          </p:cNvSpPr>
          <p:nvPr/>
        </p:nvSpPr>
        <p:spPr bwMode="auto">
          <a:xfrm>
            <a:off x="5655753" y="4329722"/>
            <a:ext cx="4419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latin typeface="Arial"/>
                <a:cs typeface="Arial"/>
              </a:rPr>
              <a:t>Volunteer Appreciation Week</a:t>
            </a:r>
          </a:p>
          <a:p>
            <a:pPr eaLnBrk="1" hangingPunct="1">
              <a:spcBef>
                <a:spcPct val="0"/>
              </a:spcBef>
              <a:buFontTx/>
              <a:buNone/>
            </a:pPr>
            <a:r>
              <a:rPr lang="en-US" altLang="en-US" sz="2000" dirty="0">
                <a:latin typeface="Arial"/>
                <a:cs typeface="Arial"/>
              </a:rPr>
              <a:t>Takes place each Fall</a:t>
            </a:r>
            <a:endParaRPr lang="en-US" altLang="en-US" sz="1800" dirty="0"/>
          </a:p>
        </p:txBody>
      </p:sp>
      <p:pic>
        <p:nvPicPr>
          <p:cNvPr id="12" name="Picture 4">
            <a:extLst>
              <a:ext uri="{FF2B5EF4-FFF2-40B4-BE49-F238E27FC236}">
                <a16:creationId xmlns:a16="http://schemas.microsoft.com/office/drawing/2014/main" id="{00EB6E18-2A6F-FC72-A760-E50917C21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158" y="4198794"/>
            <a:ext cx="10398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ack background with red text&#10;&#10;Description automatically generated">
            <a:extLst>
              <a:ext uri="{FF2B5EF4-FFF2-40B4-BE49-F238E27FC236}">
                <a16:creationId xmlns:a16="http://schemas.microsoft.com/office/drawing/2014/main" id="{450676D5-F6DE-721F-279B-872EAA42A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057" y="1912142"/>
            <a:ext cx="3779838" cy="793498"/>
          </a:xfrm>
          <a:prstGeom prst="rect">
            <a:avLst/>
          </a:prstGeom>
        </p:spPr>
      </p:pic>
      <p:pic>
        <p:nvPicPr>
          <p:cNvPr id="7" name="Picture 6" descr="A blue circle with white text and a blue ribbon&#10;&#10;Description automatically generated">
            <a:extLst>
              <a:ext uri="{FF2B5EF4-FFF2-40B4-BE49-F238E27FC236}">
                <a16:creationId xmlns:a16="http://schemas.microsoft.com/office/drawing/2014/main" id="{8D8A2402-F5C4-7019-280C-D8B38A33EA4C}"/>
              </a:ext>
            </a:extLst>
          </p:cNvPr>
          <p:cNvPicPr>
            <a:picLocks noChangeAspect="1"/>
          </p:cNvPicPr>
          <p:nvPr/>
        </p:nvPicPr>
        <p:blipFill rotWithShape="1">
          <a:blip r:embed="rId4">
            <a:extLst>
              <a:ext uri="{28A0092B-C50C-407E-A947-70E740481C1C}">
                <a14:useLocalDpi xmlns:a14="http://schemas.microsoft.com/office/drawing/2010/main" val="0"/>
              </a:ext>
            </a:extLst>
          </a:blip>
          <a:srcRect r="43767"/>
          <a:stretch/>
        </p:blipFill>
        <p:spPr>
          <a:xfrm>
            <a:off x="3118822" y="2805885"/>
            <a:ext cx="1816308" cy="1292664"/>
          </a:xfrm>
          <a:prstGeom prst="rect">
            <a:avLst/>
          </a:prstGeom>
        </p:spPr>
      </p:pic>
      <p:pic>
        <p:nvPicPr>
          <p:cNvPr id="9" name="Picture 8" descr="A red and white ribbon with white text&#10;&#10;Description automatically generated">
            <a:extLst>
              <a:ext uri="{FF2B5EF4-FFF2-40B4-BE49-F238E27FC236}">
                <a16:creationId xmlns:a16="http://schemas.microsoft.com/office/drawing/2014/main" id="{CD11E470-BD3B-0C2A-B5DD-599EE8874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5443478"/>
            <a:ext cx="1173727" cy="1284456"/>
          </a:xfrm>
          <a:prstGeom prst="rect">
            <a:avLst/>
          </a:prstGeom>
        </p:spPr>
      </p:pic>
      <p:sp>
        <p:nvSpPr>
          <p:cNvPr id="14" name="Title 1">
            <a:extLst>
              <a:ext uri="{FF2B5EF4-FFF2-40B4-BE49-F238E27FC236}">
                <a16:creationId xmlns:a16="http://schemas.microsoft.com/office/drawing/2014/main" id="{317237C0-8FB0-CEE7-F335-419EF92D6D0E}"/>
              </a:ext>
            </a:extLst>
          </p:cNvPr>
          <p:cNvSpPr txBox="1">
            <a:spLocks/>
          </p:cNvSpPr>
          <p:nvPr/>
        </p:nvSpPr>
        <p:spPr bwMode="auto">
          <a:xfrm>
            <a:off x="5749415" y="5704706"/>
            <a:ext cx="552818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National CDM, CFPP Day of the Year</a:t>
            </a:r>
          </a:p>
          <a:p>
            <a:pPr eaLnBrk="1" hangingPunct="1">
              <a:spcBef>
                <a:spcPct val="0"/>
              </a:spcBef>
              <a:buFontTx/>
              <a:buNone/>
            </a:pPr>
            <a:r>
              <a:rPr lang="en-US" altLang="en-US" sz="2000" dirty="0">
                <a:latin typeface="Arial" panose="020B0604020202020204" pitchFamily="34" charset="0"/>
              </a:rPr>
              <a:t>Takes place each November 28</a:t>
            </a:r>
          </a:p>
        </p:txBody>
      </p:sp>
    </p:spTree>
    <p:extLst>
      <p:ext uri="{BB962C8B-B14F-4D97-AF65-F5344CB8AC3E}">
        <p14:creationId xmlns:p14="http://schemas.microsoft.com/office/powerpoint/2010/main" val="1447950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3" name="Picture 6">
            <a:extLst>
              <a:ext uri="{FF2B5EF4-FFF2-40B4-BE49-F238E27FC236}">
                <a16:creationId xmlns:a16="http://schemas.microsoft.com/office/drawing/2014/main" id="{107C9D60-D2AD-B98A-3A2E-5548C8594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67200"/>
            <a:ext cx="5073663" cy="155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FB6DB83C-79D2-CB6E-F977-6DF8EE52D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409" y="1490876"/>
            <a:ext cx="3994131" cy="14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5094E99-A8B1-088D-DFC4-D6EC536C83EB}"/>
              </a:ext>
            </a:extLst>
          </p:cNvPr>
          <p:cNvPicPr>
            <a:picLocks noChangeAspect="1"/>
          </p:cNvPicPr>
          <p:nvPr/>
        </p:nvPicPr>
        <p:blipFill>
          <a:blip r:embed="rId4"/>
          <a:stretch>
            <a:fillRect/>
          </a:stretch>
        </p:blipFill>
        <p:spPr>
          <a:xfrm rot="21298316">
            <a:off x="6609745" y="1161857"/>
            <a:ext cx="1884909" cy="2806785"/>
          </a:xfrm>
          <a:prstGeom prst="rect">
            <a:avLst/>
          </a:prstGeom>
        </p:spPr>
      </p:pic>
      <p:pic>
        <p:nvPicPr>
          <p:cNvPr id="15" name="Picture 14">
            <a:extLst>
              <a:ext uri="{FF2B5EF4-FFF2-40B4-BE49-F238E27FC236}">
                <a16:creationId xmlns:a16="http://schemas.microsoft.com/office/drawing/2014/main" id="{60EB2B84-5E77-1527-4692-705642D3064F}"/>
              </a:ext>
            </a:extLst>
          </p:cNvPr>
          <p:cNvPicPr>
            <a:picLocks noChangeAspect="1"/>
          </p:cNvPicPr>
          <p:nvPr/>
        </p:nvPicPr>
        <p:blipFill>
          <a:blip r:embed="rId5"/>
          <a:stretch>
            <a:fillRect/>
          </a:stretch>
        </p:blipFill>
        <p:spPr>
          <a:xfrm rot="262890">
            <a:off x="2761573" y="3748435"/>
            <a:ext cx="2275170" cy="2590800"/>
          </a:xfrm>
          <a:prstGeom prst="rect">
            <a:avLst/>
          </a:prstGeom>
          <a:ln>
            <a:solidFill>
              <a:schemeClr val="accent1"/>
            </a:solidFill>
          </a:ln>
        </p:spPr>
      </p:pic>
    </p:spTree>
    <p:extLst>
      <p:ext uri="{BB962C8B-B14F-4D97-AF65-F5344CB8AC3E}">
        <p14:creationId xmlns:p14="http://schemas.microsoft.com/office/powerpoint/2010/main" val="194676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2" name="Picture 1" descr="A screenshot of a computer&#10;&#10;Description automatically generated">
            <a:extLst>
              <a:ext uri="{FF2B5EF4-FFF2-40B4-BE49-F238E27FC236}">
                <a16:creationId xmlns:a16="http://schemas.microsoft.com/office/drawing/2014/main" id="{FE65E066-36E4-8A0D-8FBD-B17EFC333DC3}"/>
              </a:ext>
            </a:extLst>
          </p:cNvPr>
          <p:cNvPicPr>
            <a:picLocks noChangeAspect="1"/>
          </p:cNvPicPr>
          <p:nvPr/>
        </p:nvPicPr>
        <p:blipFill rotWithShape="1">
          <a:blip r:embed="rId2"/>
          <a:srcRect t="9847" r="1270" b="5806"/>
          <a:stretch/>
        </p:blipFill>
        <p:spPr bwMode="auto">
          <a:xfrm>
            <a:off x="2286000" y="2133564"/>
            <a:ext cx="7391400" cy="3551712"/>
          </a:xfrm>
          <a:prstGeom prst="rect">
            <a:avLst/>
          </a:prstGeom>
          <a:ln>
            <a:noFill/>
          </a:ln>
          <a:extLst>
            <a:ext uri="{53640926-AAD7-44D8-BBD7-CCE9431645EC}">
              <a14:shadowObscured xmlns:a14="http://schemas.microsoft.com/office/drawing/2010/main"/>
            </a:ext>
          </a:extLst>
        </p:spPr>
      </p:pic>
      <p:sp>
        <p:nvSpPr>
          <p:cNvPr id="3" name="TextBox 5">
            <a:extLst>
              <a:ext uri="{FF2B5EF4-FFF2-40B4-BE49-F238E27FC236}">
                <a16:creationId xmlns:a16="http://schemas.microsoft.com/office/drawing/2014/main" id="{4EB71FBC-ADF3-F259-027F-7FB46B171D97}"/>
              </a:ext>
            </a:extLst>
          </p:cNvPr>
          <p:cNvSpPr txBox="1">
            <a:spLocks noChangeArrowheads="1"/>
          </p:cNvSpPr>
          <p:nvPr/>
        </p:nvSpPr>
        <p:spPr bwMode="auto">
          <a:xfrm>
            <a:off x="3276600" y="1196872"/>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National &amp; Chapter Volunteers </a:t>
            </a:r>
          </a:p>
        </p:txBody>
      </p:sp>
    </p:spTree>
    <p:extLst>
      <p:ext uri="{BB962C8B-B14F-4D97-AF65-F5344CB8AC3E}">
        <p14:creationId xmlns:p14="http://schemas.microsoft.com/office/powerpoint/2010/main" val="343876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pic>
        <p:nvPicPr>
          <p:cNvPr id="4" name="Picture 1">
            <a:extLst>
              <a:ext uri="{FF2B5EF4-FFF2-40B4-BE49-F238E27FC236}">
                <a16:creationId xmlns:a16="http://schemas.microsoft.com/office/drawing/2014/main" id="{8B1BE4FB-2E09-86FD-D719-57F0E3323F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53" y="1104900"/>
            <a:ext cx="40433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B1E5EA47-FACF-C73B-5DB9-3E19A69A6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514193"/>
            <a:ext cx="40433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0A34FFC-EE91-7657-B9CF-6FEE3B1EE2DD}"/>
              </a:ext>
            </a:extLst>
          </p:cNvPr>
          <p:cNvGrpSpPr/>
          <p:nvPr/>
        </p:nvGrpSpPr>
        <p:grpSpPr>
          <a:xfrm>
            <a:off x="4953000" y="1524000"/>
            <a:ext cx="6429340" cy="4377308"/>
            <a:chOff x="4953000" y="1524000"/>
            <a:chExt cx="6429340" cy="4377308"/>
          </a:xfrm>
        </p:grpSpPr>
        <p:pic>
          <p:nvPicPr>
            <p:cNvPr id="9" name="Picture 8">
              <a:extLst>
                <a:ext uri="{FF2B5EF4-FFF2-40B4-BE49-F238E27FC236}">
                  <a16:creationId xmlns:a16="http://schemas.microsoft.com/office/drawing/2014/main" id="{A878F1EB-F3C6-2181-E0E9-EF8EB3213FF7}"/>
                </a:ext>
              </a:extLst>
            </p:cNvPr>
            <p:cNvPicPr>
              <a:picLocks noChangeAspect="1"/>
            </p:cNvPicPr>
            <p:nvPr/>
          </p:nvPicPr>
          <p:blipFill>
            <a:blip r:embed="rId4"/>
            <a:stretch>
              <a:fillRect/>
            </a:stretch>
          </p:blipFill>
          <p:spPr>
            <a:xfrm>
              <a:off x="4953000" y="1524000"/>
              <a:ext cx="6429340" cy="4377308"/>
            </a:xfrm>
            <a:prstGeom prst="rect">
              <a:avLst/>
            </a:prstGeom>
          </p:spPr>
        </p:pic>
        <p:sp>
          <p:nvSpPr>
            <p:cNvPr id="11" name="Rectangle 10">
              <a:extLst>
                <a:ext uri="{FF2B5EF4-FFF2-40B4-BE49-F238E27FC236}">
                  <a16:creationId xmlns:a16="http://schemas.microsoft.com/office/drawing/2014/main" id="{0E3AD736-F4AC-0E01-5A3F-30C18D39F83A}"/>
                </a:ext>
              </a:extLst>
            </p:cNvPr>
            <p:cNvSpPr/>
            <p:nvPr/>
          </p:nvSpPr>
          <p:spPr>
            <a:xfrm>
              <a:off x="10515600" y="1524000"/>
              <a:ext cx="228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6802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Membership</a:t>
            </a:r>
          </a:p>
        </p:txBody>
      </p:sp>
      <p:sp>
        <p:nvSpPr>
          <p:cNvPr id="3" name="TextBox 5">
            <a:extLst>
              <a:ext uri="{FF2B5EF4-FFF2-40B4-BE49-F238E27FC236}">
                <a16:creationId xmlns:a16="http://schemas.microsoft.com/office/drawing/2014/main" id="{92E3D432-4C99-5A3F-4612-36284B878175}"/>
              </a:ext>
            </a:extLst>
          </p:cNvPr>
          <p:cNvSpPr txBox="1">
            <a:spLocks noChangeArrowheads="1"/>
          </p:cNvSpPr>
          <p:nvPr/>
        </p:nvSpPr>
        <p:spPr bwMode="auto">
          <a:xfrm>
            <a:off x="533400" y="1298903"/>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2800" b="1" dirty="0">
                <a:latin typeface="Arial"/>
                <a:cs typeface="Arial"/>
              </a:rPr>
              <a:t>Member Discount Program</a:t>
            </a:r>
          </a:p>
        </p:txBody>
      </p:sp>
      <p:pic>
        <p:nvPicPr>
          <p:cNvPr id="5" name="Picture 29">
            <a:extLst>
              <a:ext uri="{FF2B5EF4-FFF2-40B4-BE49-F238E27FC236}">
                <a16:creationId xmlns:a16="http://schemas.microsoft.com/office/drawing/2014/main" id="{9F1F41DD-91CF-CC78-D0A5-85E9347B30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47629" y="1547034"/>
            <a:ext cx="2413291" cy="16761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Real Rewards Cafe Logo">
            <a:extLst>
              <a:ext uri="{FF2B5EF4-FFF2-40B4-BE49-F238E27FC236}">
                <a16:creationId xmlns:a16="http://schemas.microsoft.com/office/drawing/2014/main" id="{6749E37D-AAAD-CB75-0CF8-528608DEB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962728"/>
            <a:ext cx="30480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3FBF26-45B0-3699-ECC9-1668131B64A0}"/>
              </a:ext>
            </a:extLst>
          </p:cNvPr>
          <p:cNvPicPr>
            <a:picLocks noChangeAspect="1"/>
          </p:cNvPicPr>
          <p:nvPr/>
        </p:nvPicPr>
        <p:blipFill>
          <a:blip r:embed="rId4"/>
          <a:stretch>
            <a:fillRect/>
          </a:stretch>
        </p:blipFill>
        <p:spPr>
          <a:xfrm>
            <a:off x="914400" y="2311435"/>
            <a:ext cx="5757902" cy="3760379"/>
          </a:xfrm>
          <a:prstGeom prst="rect">
            <a:avLst/>
          </a:prstGeom>
        </p:spPr>
      </p:pic>
    </p:spTree>
    <p:extLst>
      <p:ext uri="{BB962C8B-B14F-4D97-AF65-F5344CB8AC3E}">
        <p14:creationId xmlns:p14="http://schemas.microsoft.com/office/powerpoint/2010/main" val="2544993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Member Recognition</a:t>
            </a:r>
          </a:p>
        </p:txBody>
      </p:sp>
      <p:sp>
        <p:nvSpPr>
          <p:cNvPr id="2" name="TextBox 5">
            <a:extLst>
              <a:ext uri="{FF2B5EF4-FFF2-40B4-BE49-F238E27FC236}">
                <a16:creationId xmlns:a16="http://schemas.microsoft.com/office/drawing/2014/main" id="{EF5B5C57-DC07-CB8E-4075-E683FA06B602}"/>
              </a:ext>
            </a:extLst>
          </p:cNvPr>
          <p:cNvSpPr txBox="1">
            <a:spLocks noChangeArrowheads="1"/>
          </p:cNvSpPr>
          <p:nvPr/>
        </p:nvSpPr>
        <p:spPr bwMode="auto">
          <a:xfrm>
            <a:off x="838200" y="1184349"/>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Awards &amp; Recognition</a:t>
            </a:r>
          </a:p>
        </p:txBody>
      </p:sp>
      <p:sp>
        <p:nvSpPr>
          <p:cNvPr id="4" name="Title 1">
            <a:extLst>
              <a:ext uri="{FF2B5EF4-FFF2-40B4-BE49-F238E27FC236}">
                <a16:creationId xmlns:a16="http://schemas.microsoft.com/office/drawing/2014/main" id="{A1D20E9A-D1E8-3E07-28C6-CE444B11CD6C}"/>
              </a:ext>
            </a:extLst>
          </p:cNvPr>
          <p:cNvSpPr txBox="1">
            <a:spLocks/>
          </p:cNvSpPr>
          <p:nvPr/>
        </p:nvSpPr>
        <p:spPr bwMode="auto">
          <a:xfrm>
            <a:off x="2864285" y="2151503"/>
            <a:ext cx="421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EAAB00"/>
                </a:solidFill>
                <a:latin typeface="Arial" panose="020B0604020202020204" pitchFamily="34" charset="0"/>
              </a:rPr>
              <a:t>ACE Awards</a:t>
            </a:r>
          </a:p>
          <a:p>
            <a:pPr eaLnBrk="1" hangingPunct="1">
              <a:spcBef>
                <a:spcPct val="0"/>
              </a:spcBef>
              <a:buFontTx/>
              <a:buNone/>
            </a:pPr>
            <a:r>
              <a:rPr lang="en-US" altLang="en-US" sz="2000" dirty="0">
                <a:latin typeface="Arial" panose="020B0604020202020204" pitchFamily="34" charset="0"/>
              </a:rPr>
              <a:t>Open to all members</a:t>
            </a:r>
          </a:p>
        </p:txBody>
      </p:sp>
      <p:sp>
        <p:nvSpPr>
          <p:cNvPr id="6" name="Title 1">
            <a:extLst>
              <a:ext uri="{FF2B5EF4-FFF2-40B4-BE49-F238E27FC236}">
                <a16:creationId xmlns:a16="http://schemas.microsoft.com/office/drawing/2014/main" id="{9042C312-57FC-F5DA-2558-6F1F92CB6C72}"/>
              </a:ext>
            </a:extLst>
          </p:cNvPr>
          <p:cNvSpPr txBox="1">
            <a:spLocks/>
          </p:cNvSpPr>
          <p:nvPr/>
        </p:nvSpPr>
        <p:spPr bwMode="auto">
          <a:xfrm>
            <a:off x="2869287" y="3323426"/>
            <a:ext cx="9312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3D7EDB"/>
                </a:solidFill>
                <a:latin typeface="Arial" panose="020B0604020202020204" pitchFamily="34" charset="0"/>
              </a:rPr>
              <a:t>CDM Recognition</a:t>
            </a:r>
          </a:p>
          <a:p>
            <a:pPr eaLnBrk="1" hangingPunct="1">
              <a:spcBef>
                <a:spcPct val="0"/>
              </a:spcBef>
              <a:buFontTx/>
              <a:buNone/>
            </a:pPr>
            <a:r>
              <a:rPr lang="en-US" altLang="en-US" sz="2000" dirty="0">
                <a:latin typeface="Arial" panose="020B0604020202020204" pitchFamily="34" charset="0"/>
              </a:rPr>
              <a:t>CDM of the Month, Meet a Member, Career Reflections, My Recipe for Success</a:t>
            </a:r>
          </a:p>
        </p:txBody>
      </p:sp>
      <p:sp>
        <p:nvSpPr>
          <p:cNvPr id="7" name="TextBox 1">
            <a:extLst>
              <a:ext uri="{FF2B5EF4-FFF2-40B4-BE49-F238E27FC236}">
                <a16:creationId xmlns:a16="http://schemas.microsoft.com/office/drawing/2014/main" id="{E74774FB-36D8-9B1B-A0DF-D750A9024B7F}"/>
              </a:ext>
            </a:extLst>
          </p:cNvPr>
          <p:cNvSpPr txBox="1">
            <a:spLocks noChangeArrowheads="1"/>
          </p:cNvSpPr>
          <p:nvPr/>
        </p:nvSpPr>
        <p:spPr bwMode="auto">
          <a:xfrm>
            <a:off x="2864286" y="4302979"/>
            <a:ext cx="913773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92D400"/>
                </a:solidFill>
                <a:latin typeface="Arial"/>
                <a:cs typeface="Arial"/>
              </a:rPr>
              <a:t>Chapter Awards</a:t>
            </a:r>
          </a:p>
          <a:p>
            <a:pPr eaLnBrk="1" hangingPunct="1">
              <a:spcBef>
                <a:spcPct val="0"/>
              </a:spcBef>
              <a:buNone/>
            </a:pPr>
            <a:r>
              <a:rPr lang="en-US" altLang="en-US" sz="2000" dirty="0">
                <a:latin typeface="Arial"/>
                <a:cs typeface="Arial"/>
              </a:rPr>
              <a:t>Communication, government affairs, membership, state achievement and Diamond awards</a:t>
            </a:r>
          </a:p>
          <a:p>
            <a:pPr>
              <a:spcBef>
                <a:spcPct val="0"/>
              </a:spcBef>
              <a:buFontTx/>
              <a:buNone/>
            </a:pPr>
            <a:endParaRPr lang="en-US" altLang="en-US" sz="1800"/>
          </a:p>
        </p:txBody>
      </p:sp>
      <p:pic>
        <p:nvPicPr>
          <p:cNvPr id="8" name="Picture 2" descr="CDMMonthLogo_woutDate">
            <a:extLst>
              <a:ext uri="{FF2B5EF4-FFF2-40B4-BE49-F238E27FC236}">
                <a16:creationId xmlns:a16="http://schemas.microsoft.com/office/drawing/2014/main" id="{1A144141-C180-34AF-172A-5FEF1F304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691" y="3065773"/>
            <a:ext cx="1171010" cy="117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1885195C-5FAF-5D7E-D35C-199F6EFC1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323" y="4469905"/>
            <a:ext cx="1052187" cy="74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E425FC1E-8E3D-5F57-F68D-0E273FF02F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7796" y="2063185"/>
            <a:ext cx="1102480" cy="947924"/>
          </a:xfrm>
          <a:prstGeom prst="rect">
            <a:avLst/>
          </a:prstGeom>
        </p:spPr>
      </p:pic>
      <p:sp>
        <p:nvSpPr>
          <p:cNvPr id="3" name="TextBox 1">
            <a:extLst>
              <a:ext uri="{FF2B5EF4-FFF2-40B4-BE49-F238E27FC236}">
                <a16:creationId xmlns:a16="http://schemas.microsoft.com/office/drawing/2014/main" id="{AAF38299-9685-8E94-FF74-2F1AB7654D78}"/>
              </a:ext>
            </a:extLst>
          </p:cNvPr>
          <p:cNvSpPr txBox="1">
            <a:spLocks noChangeArrowheads="1"/>
          </p:cNvSpPr>
          <p:nvPr/>
        </p:nvSpPr>
        <p:spPr bwMode="auto">
          <a:xfrm>
            <a:off x="2864285" y="5534704"/>
            <a:ext cx="875151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400" b="1" dirty="0">
                <a:solidFill>
                  <a:schemeClr val="accent2"/>
                </a:solidFill>
                <a:latin typeface="Arial"/>
                <a:cs typeface="Arial"/>
              </a:rPr>
              <a:t>Member Longevity Program</a:t>
            </a:r>
            <a:endParaRPr lang="en-US" dirty="0">
              <a:solidFill>
                <a:schemeClr val="accent2"/>
              </a:solidFill>
            </a:endParaRPr>
          </a:p>
          <a:p>
            <a:pPr eaLnBrk="1" hangingPunct="1">
              <a:spcBef>
                <a:spcPct val="0"/>
              </a:spcBef>
              <a:buNone/>
            </a:pPr>
            <a:r>
              <a:rPr lang="en-US" altLang="en-US" sz="2000" dirty="0">
                <a:latin typeface="Arial"/>
                <a:cs typeface="Arial"/>
              </a:rPr>
              <a:t>ANFP members are recognized for the longevity of their membership</a:t>
            </a:r>
          </a:p>
          <a:p>
            <a:pPr>
              <a:spcBef>
                <a:spcPct val="0"/>
              </a:spcBef>
              <a:buFontTx/>
              <a:buNone/>
            </a:pPr>
            <a:endParaRPr lang="en-US" altLang="en-US" sz="1800" dirty="0"/>
          </a:p>
        </p:txBody>
      </p:sp>
      <p:pic>
        <p:nvPicPr>
          <p:cNvPr id="5" name="Picture 11" descr="A picture containing text, device&#10;&#10;Description automatically generated">
            <a:extLst>
              <a:ext uri="{FF2B5EF4-FFF2-40B4-BE49-F238E27FC236}">
                <a16:creationId xmlns:a16="http://schemas.microsoft.com/office/drawing/2014/main" id="{C61E54D0-9E2B-41C0-1648-B249224803D6}"/>
              </a:ext>
            </a:extLst>
          </p:cNvPr>
          <p:cNvPicPr>
            <a:picLocks noChangeAspect="1"/>
          </p:cNvPicPr>
          <p:nvPr/>
        </p:nvPicPr>
        <p:blipFill>
          <a:blip r:embed="rId5"/>
          <a:stretch>
            <a:fillRect/>
          </a:stretch>
        </p:blipFill>
        <p:spPr>
          <a:xfrm>
            <a:off x="1351767" y="5447190"/>
            <a:ext cx="960330" cy="880085"/>
          </a:xfrm>
          <a:prstGeom prst="rect">
            <a:avLst/>
          </a:prstGeom>
        </p:spPr>
      </p:pic>
    </p:spTree>
    <p:extLst>
      <p:ext uri="{BB962C8B-B14F-4D97-AF65-F5344CB8AC3E}">
        <p14:creationId xmlns:p14="http://schemas.microsoft.com/office/powerpoint/2010/main" val="3152417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LIG Insurance Program</a:t>
            </a:r>
            <a:endParaRPr lang="en-US" altLang="en-US" sz="4400" b="1" dirty="0">
              <a:solidFill>
                <a:schemeClr val="bg1"/>
              </a:solidFill>
              <a:latin typeface="Arial" panose="020B0604020202020204" pitchFamily="34" charset="0"/>
            </a:endParaRPr>
          </a:p>
        </p:txBody>
      </p:sp>
      <p:sp>
        <p:nvSpPr>
          <p:cNvPr id="2" name="TextBox 5">
            <a:extLst>
              <a:ext uri="{FF2B5EF4-FFF2-40B4-BE49-F238E27FC236}">
                <a16:creationId xmlns:a16="http://schemas.microsoft.com/office/drawing/2014/main" id="{EF5B5C57-DC07-CB8E-4075-E683FA06B602}"/>
              </a:ext>
            </a:extLst>
          </p:cNvPr>
          <p:cNvSpPr txBox="1">
            <a:spLocks noChangeArrowheads="1"/>
          </p:cNvSpPr>
          <p:nvPr/>
        </p:nvSpPr>
        <p:spPr bwMode="auto">
          <a:xfrm>
            <a:off x="587679" y="1768897"/>
            <a:ext cx="8534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a:latin typeface="Arial"/>
                <a:cs typeface="Arial"/>
              </a:rPr>
              <a:t>Health Insurance and coverage options include:</a:t>
            </a:r>
            <a:endParaRPr lang="en-US" dirty="0"/>
          </a:p>
          <a:p>
            <a:pPr marL="457200" indent="-457200">
              <a:spcBef>
                <a:spcPct val="0"/>
              </a:spcBef>
            </a:pPr>
            <a:r>
              <a:rPr lang="en-US" altLang="en-US" sz="2800" dirty="0">
                <a:latin typeface="Arial"/>
                <a:cs typeface="Arial"/>
              </a:rPr>
              <a:t>Major medical</a:t>
            </a:r>
          </a:p>
          <a:p>
            <a:pPr marL="457200" indent="-457200">
              <a:spcBef>
                <a:spcPct val="0"/>
              </a:spcBef>
            </a:pPr>
            <a:r>
              <a:rPr lang="en-US" altLang="en-US" sz="2800" dirty="0">
                <a:latin typeface="Arial"/>
                <a:cs typeface="Arial"/>
              </a:rPr>
              <a:t>Medicare</a:t>
            </a:r>
          </a:p>
          <a:p>
            <a:pPr marL="457200" indent="-457200">
              <a:spcBef>
                <a:spcPct val="0"/>
              </a:spcBef>
            </a:pPr>
            <a:r>
              <a:rPr lang="en-US" altLang="en-US" sz="2800" dirty="0">
                <a:latin typeface="Arial"/>
                <a:cs typeface="Arial"/>
              </a:rPr>
              <a:t>Short-term health plans</a:t>
            </a:r>
          </a:p>
          <a:p>
            <a:pPr marL="457200" indent="-457200">
              <a:spcBef>
                <a:spcPct val="0"/>
              </a:spcBef>
            </a:pPr>
            <a:r>
              <a:rPr lang="en-US" altLang="en-US" sz="2800" dirty="0">
                <a:latin typeface="Arial"/>
                <a:cs typeface="Arial"/>
              </a:rPr>
              <a:t>Vision &amp; Dental plans</a:t>
            </a:r>
          </a:p>
          <a:p>
            <a:pPr marL="457200" indent="-457200">
              <a:spcBef>
                <a:spcPct val="0"/>
              </a:spcBef>
            </a:pPr>
            <a:r>
              <a:rPr lang="en-US" altLang="en-US" sz="2800" dirty="0">
                <a:latin typeface="Arial"/>
                <a:cs typeface="Arial"/>
              </a:rPr>
              <a:t>Critical care coverage &amp; disability</a:t>
            </a:r>
          </a:p>
          <a:p>
            <a:pPr marL="457200" indent="-457200">
              <a:spcBef>
                <a:spcPct val="0"/>
              </a:spcBef>
            </a:pPr>
            <a:r>
              <a:rPr lang="en-US" altLang="en-US" sz="2800" dirty="0">
                <a:latin typeface="Arial"/>
                <a:cs typeface="Arial"/>
              </a:rPr>
              <a:t>LIG Rx Pharmacy Program &amp; more...</a:t>
            </a:r>
          </a:p>
        </p:txBody>
      </p:sp>
      <p:pic>
        <p:nvPicPr>
          <p:cNvPr id="12" name="Picture 12" descr="A picture containing icon&#10;&#10;Description automatically generated">
            <a:extLst>
              <a:ext uri="{FF2B5EF4-FFF2-40B4-BE49-F238E27FC236}">
                <a16:creationId xmlns:a16="http://schemas.microsoft.com/office/drawing/2014/main" id="{AC4B45E5-4950-A875-10C6-87887AEC40BB}"/>
              </a:ext>
            </a:extLst>
          </p:cNvPr>
          <p:cNvPicPr>
            <a:picLocks noChangeAspect="1"/>
          </p:cNvPicPr>
          <p:nvPr/>
        </p:nvPicPr>
        <p:blipFill>
          <a:blip r:embed="rId2"/>
          <a:stretch>
            <a:fillRect/>
          </a:stretch>
        </p:blipFill>
        <p:spPr>
          <a:xfrm>
            <a:off x="8847159" y="3497502"/>
            <a:ext cx="2503900" cy="2514339"/>
          </a:xfrm>
          <a:prstGeom prst="rect">
            <a:avLst/>
          </a:prstGeom>
        </p:spPr>
      </p:pic>
    </p:spTree>
    <p:extLst>
      <p:ext uri="{BB962C8B-B14F-4D97-AF65-F5344CB8AC3E}">
        <p14:creationId xmlns:p14="http://schemas.microsoft.com/office/powerpoint/2010/main" val="230650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Regulatory</a:t>
            </a:r>
          </a:p>
        </p:txBody>
      </p:sp>
      <p:sp>
        <p:nvSpPr>
          <p:cNvPr id="2" name="TextBox 5">
            <a:extLst>
              <a:ext uri="{FF2B5EF4-FFF2-40B4-BE49-F238E27FC236}">
                <a16:creationId xmlns:a16="http://schemas.microsoft.com/office/drawing/2014/main" id="{8901925E-ED6A-4550-0DED-2BA36F95DBEA}"/>
              </a:ext>
            </a:extLst>
          </p:cNvPr>
          <p:cNvSpPr txBox="1">
            <a:spLocks noChangeArrowheads="1"/>
          </p:cNvSpPr>
          <p:nvPr/>
        </p:nvSpPr>
        <p:spPr bwMode="auto">
          <a:xfrm>
            <a:off x="762000" y="1676400"/>
            <a:ext cx="967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1" indent="-342900">
              <a:spcBef>
                <a:spcPct val="0"/>
              </a:spcBef>
              <a:buFont typeface="Arial" panose="020B0604020202020204" pitchFamily="34" charset="0"/>
              <a:buChar char="•"/>
            </a:pPr>
            <a:r>
              <a:rPr lang="en-US" altLang="en-US" sz="3200" dirty="0">
                <a:latin typeface="Arial"/>
                <a:ea typeface="Times New Roman" panose="02020603050405020304" pitchFamily="18" charset="0"/>
                <a:cs typeface="Arial"/>
              </a:rPr>
              <a:t>CDM, CFPP Day of the Year – November 28, 2023</a:t>
            </a:r>
          </a:p>
          <a:p>
            <a:pPr marL="342900" lvl="1" indent="-342900">
              <a:spcBef>
                <a:spcPct val="0"/>
              </a:spcBef>
              <a:buFont typeface="Arial" panose="020B0604020202020204" pitchFamily="34" charset="0"/>
              <a:buChar char="•"/>
            </a:pPr>
            <a:endParaRPr lang="en-US" altLang="en-US" sz="3200" b="1" dirty="0">
              <a:latin typeface="Arial" panose="020B0604020202020204" pitchFamily="34" charset="0"/>
              <a:ea typeface="Calibri"/>
            </a:endParaRPr>
          </a:p>
        </p:txBody>
      </p:sp>
      <p:pic>
        <p:nvPicPr>
          <p:cNvPr id="4" name="Picture 3" descr="A red and white ribbon with white text&#10;&#10;Description automatically generated">
            <a:extLst>
              <a:ext uri="{FF2B5EF4-FFF2-40B4-BE49-F238E27FC236}">
                <a16:creationId xmlns:a16="http://schemas.microsoft.com/office/drawing/2014/main" id="{80B757AA-11B2-2333-CC2D-C4DEC1E8B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102" y="2590800"/>
            <a:ext cx="3285796" cy="3595777"/>
          </a:xfrm>
          <a:prstGeom prst="rect">
            <a:avLst/>
          </a:prstGeom>
        </p:spPr>
      </p:pic>
    </p:spTree>
    <p:extLst>
      <p:ext uri="{BB962C8B-B14F-4D97-AF65-F5344CB8AC3E}">
        <p14:creationId xmlns:p14="http://schemas.microsoft.com/office/powerpoint/2010/main" val="86457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4400" b="1" dirty="0">
                <a:solidFill>
                  <a:schemeClr val="bg1"/>
                </a:solidFill>
                <a:latin typeface="Arial"/>
                <a:cs typeface="Arial"/>
              </a:rPr>
              <a:t>Member Value Infographic</a:t>
            </a:r>
            <a:endParaRPr lang="en-US" dirty="0">
              <a:solidFill>
                <a:schemeClr val="bg1"/>
              </a:solidFill>
            </a:endParaRPr>
          </a:p>
        </p:txBody>
      </p:sp>
      <p:pic>
        <p:nvPicPr>
          <p:cNvPr id="4" name="Picture 4" descr="Diagram&#10;&#10;Description automatically generated">
            <a:extLst>
              <a:ext uri="{FF2B5EF4-FFF2-40B4-BE49-F238E27FC236}">
                <a16:creationId xmlns:a16="http://schemas.microsoft.com/office/drawing/2014/main" id="{4BCBA193-DF7F-66F6-6B54-7EBAB89DA04D}"/>
              </a:ext>
            </a:extLst>
          </p:cNvPr>
          <p:cNvPicPr>
            <a:picLocks noChangeAspect="1"/>
          </p:cNvPicPr>
          <p:nvPr/>
        </p:nvPicPr>
        <p:blipFill>
          <a:blip r:embed="rId2"/>
          <a:stretch>
            <a:fillRect/>
          </a:stretch>
        </p:blipFill>
        <p:spPr>
          <a:xfrm>
            <a:off x="1937360" y="1249724"/>
            <a:ext cx="8327720" cy="5078800"/>
          </a:xfrm>
          <a:prstGeom prst="rect">
            <a:avLst/>
          </a:prstGeom>
        </p:spPr>
      </p:pic>
    </p:spTree>
    <p:extLst>
      <p:ext uri="{BB962C8B-B14F-4D97-AF65-F5344CB8AC3E}">
        <p14:creationId xmlns:p14="http://schemas.microsoft.com/office/powerpoint/2010/main" val="3597454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143000" y="1496219"/>
            <a:ext cx="5975350" cy="48006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Nutrition &amp; Foodservice Education Foundation (NFEF)</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61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12" name="TextBox 5">
            <a:extLst>
              <a:ext uri="{FF2B5EF4-FFF2-40B4-BE49-F238E27FC236}">
                <a16:creationId xmlns:a16="http://schemas.microsoft.com/office/drawing/2014/main" id="{35ED8060-D044-643E-5430-70E847D123DF}"/>
              </a:ext>
            </a:extLst>
          </p:cNvPr>
          <p:cNvSpPr txBox="1">
            <a:spLocks noChangeArrowheads="1"/>
          </p:cNvSpPr>
          <p:nvPr/>
        </p:nvSpPr>
        <p:spPr bwMode="auto">
          <a:xfrm>
            <a:off x="609600" y="1401654"/>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Chapter Champions</a:t>
            </a:r>
          </a:p>
        </p:txBody>
      </p:sp>
      <p:pic>
        <p:nvPicPr>
          <p:cNvPr id="2" name="Picture 1" descr="2023-24 Chapter Champion">
            <a:extLst>
              <a:ext uri="{FF2B5EF4-FFF2-40B4-BE49-F238E27FC236}">
                <a16:creationId xmlns:a16="http://schemas.microsoft.com/office/drawing/2014/main" id="{CD80AC55-A0CE-D84B-68E2-CCD0D4B3682A}"/>
              </a:ext>
            </a:extLst>
          </p:cNvPr>
          <p:cNvPicPr>
            <a:picLocks noChangeAspect="1"/>
          </p:cNvPicPr>
          <p:nvPr/>
        </p:nvPicPr>
        <p:blipFill>
          <a:blip r:embed="rId2"/>
          <a:stretch>
            <a:fillRect/>
          </a:stretch>
        </p:blipFill>
        <p:spPr>
          <a:xfrm>
            <a:off x="1771651" y="2829306"/>
            <a:ext cx="5324473" cy="2256662"/>
          </a:xfrm>
          <a:prstGeom prst="rect">
            <a:avLst/>
          </a:prstGeom>
        </p:spPr>
      </p:pic>
      <p:pic>
        <p:nvPicPr>
          <p:cNvPr id="4" name="Picture 3" descr="2024 NFEF Awards">
            <a:extLst>
              <a:ext uri="{FF2B5EF4-FFF2-40B4-BE49-F238E27FC236}">
                <a16:creationId xmlns:a16="http://schemas.microsoft.com/office/drawing/2014/main" id="{7655C2A3-09C8-8FB0-E01C-902845B2E2E6}"/>
              </a:ext>
            </a:extLst>
          </p:cNvPr>
          <p:cNvPicPr>
            <a:picLocks noChangeAspect="1"/>
          </p:cNvPicPr>
          <p:nvPr/>
        </p:nvPicPr>
        <p:blipFill>
          <a:blip r:embed="rId3"/>
          <a:stretch>
            <a:fillRect/>
          </a:stretch>
        </p:blipFill>
        <p:spPr>
          <a:xfrm>
            <a:off x="8020050" y="2906268"/>
            <a:ext cx="2743200" cy="2340864"/>
          </a:xfrm>
          <a:prstGeom prst="rect">
            <a:avLst/>
          </a:prstGeom>
        </p:spPr>
      </p:pic>
    </p:spTree>
    <p:extLst>
      <p:ext uri="{BB962C8B-B14F-4D97-AF65-F5344CB8AC3E}">
        <p14:creationId xmlns:p14="http://schemas.microsoft.com/office/powerpoint/2010/main" val="250541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4" name="TextBox 5">
            <a:extLst>
              <a:ext uri="{FF2B5EF4-FFF2-40B4-BE49-F238E27FC236}">
                <a16:creationId xmlns:a16="http://schemas.microsoft.com/office/drawing/2014/main" id="{F51DEE8E-F9CD-4358-9A39-F3F1828DE703}"/>
              </a:ext>
            </a:extLst>
          </p:cNvPr>
          <p:cNvSpPr txBox="1">
            <a:spLocks noChangeArrowheads="1"/>
          </p:cNvSpPr>
          <p:nvPr/>
        </p:nvSpPr>
        <p:spPr bwMode="auto">
          <a:xfrm>
            <a:off x="609600" y="1401654"/>
            <a:ext cx="11389056"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Grants</a:t>
            </a: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FontTx/>
              <a:buNone/>
            </a:pPr>
            <a:endParaRPr lang="en-US" altLang="en-US" sz="2800" b="1" dirty="0">
              <a:latin typeface="Arial" panose="020B0604020202020204" pitchFamily="34" charset="0"/>
            </a:endParaRPr>
          </a:p>
          <a:p>
            <a:pPr>
              <a:spcBef>
                <a:spcPct val="0"/>
              </a:spcBef>
              <a:buNone/>
            </a:pPr>
            <a:endParaRPr lang="en-US" altLang="en-US" sz="2800" b="1" dirty="0">
              <a:latin typeface="Arial" panose="020B0604020202020204" pitchFamily="34" charset="0"/>
            </a:endParaRPr>
          </a:p>
          <a:p>
            <a:pPr>
              <a:spcBef>
                <a:spcPct val="0"/>
              </a:spcBef>
              <a:buNone/>
            </a:pPr>
            <a:endParaRPr lang="en-US" altLang="en-US" sz="2800" b="1" dirty="0">
              <a:latin typeface="Arial"/>
              <a:cs typeface="Arial"/>
            </a:endParaRPr>
          </a:p>
          <a:p>
            <a:pPr>
              <a:spcBef>
                <a:spcPct val="0"/>
              </a:spcBef>
              <a:buNone/>
            </a:pPr>
            <a:r>
              <a:rPr lang="en-US" altLang="en-US" sz="2800" b="1" dirty="0">
                <a:latin typeface="Arial"/>
                <a:cs typeface="Arial"/>
              </a:rPr>
              <a:t>NFEF is proud to support grant opportunities for nutrition and foodservice professionals and students!</a:t>
            </a:r>
            <a:endParaRPr lang="en-US" altLang="en-US" sz="2800" b="1">
              <a:latin typeface="Arial" panose="020B0604020202020204" pitchFamily="34" charset="0"/>
            </a:endParaRPr>
          </a:p>
        </p:txBody>
      </p:sp>
      <p:pic>
        <p:nvPicPr>
          <p:cNvPr id="5" name="Picture 4" descr="Grants">
            <a:extLst>
              <a:ext uri="{FF2B5EF4-FFF2-40B4-BE49-F238E27FC236}">
                <a16:creationId xmlns:a16="http://schemas.microsoft.com/office/drawing/2014/main" id="{E2984623-C8D3-EFAC-1783-0D4DD07FC7F9}"/>
              </a:ext>
            </a:extLst>
          </p:cNvPr>
          <p:cNvPicPr>
            <a:picLocks noChangeAspect="1"/>
          </p:cNvPicPr>
          <p:nvPr/>
        </p:nvPicPr>
        <p:blipFill>
          <a:blip r:embed="rId2"/>
          <a:stretch>
            <a:fillRect/>
          </a:stretch>
        </p:blipFill>
        <p:spPr>
          <a:xfrm>
            <a:off x="1630907" y="2104074"/>
            <a:ext cx="8918809" cy="2968300"/>
          </a:xfrm>
          <a:prstGeom prst="rect">
            <a:avLst/>
          </a:prstGeom>
        </p:spPr>
      </p:pic>
    </p:spTree>
    <p:extLst>
      <p:ext uri="{BB962C8B-B14F-4D97-AF65-F5344CB8AC3E}">
        <p14:creationId xmlns:p14="http://schemas.microsoft.com/office/powerpoint/2010/main" val="403090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NFEF</a:t>
            </a:r>
          </a:p>
        </p:txBody>
      </p:sp>
      <p:sp>
        <p:nvSpPr>
          <p:cNvPr id="3" name="TextBox 2">
            <a:extLst>
              <a:ext uri="{FF2B5EF4-FFF2-40B4-BE49-F238E27FC236}">
                <a16:creationId xmlns:a16="http://schemas.microsoft.com/office/drawing/2014/main" id="{C086E975-B4CD-5DFE-45BF-C28012FF92EB}"/>
              </a:ext>
            </a:extLst>
          </p:cNvPr>
          <p:cNvSpPr txBox="1"/>
          <p:nvPr/>
        </p:nvSpPr>
        <p:spPr>
          <a:xfrm>
            <a:off x="472787" y="2258221"/>
            <a:ext cx="75002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Arial"/>
                <a:cs typeface="Arial"/>
              </a:rPr>
              <a:t>Visionary Level $5,000 -$9,999       </a:t>
            </a:r>
            <a:endParaRPr lang="en-US" b="1" dirty="0">
              <a:latin typeface="Arial"/>
            </a:endParaRPr>
          </a:p>
        </p:txBody>
      </p:sp>
      <p:pic>
        <p:nvPicPr>
          <p:cNvPr id="4" name="Picture 8" descr="A picture containing text, outdoor, sign, close&#10;&#10;Description automatically generated">
            <a:extLst>
              <a:ext uri="{FF2B5EF4-FFF2-40B4-BE49-F238E27FC236}">
                <a16:creationId xmlns:a16="http://schemas.microsoft.com/office/drawing/2014/main" id="{9CFB72C8-EB4F-1774-6B21-8CC7E5F38ED2}"/>
              </a:ext>
            </a:extLst>
          </p:cNvPr>
          <p:cNvPicPr>
            <a:picLocks noChangeAspect="1"/>
          </p:cNvPicPr>
          <p:nvPr/>
        </p:nvPicPr>
        <p:blipFill>
          <a:blip r:embed="rId2"/>
          <a:stretch>
            <a:fillRect/>
          </a:stretch>
        </p:blipFill>
        <p:spPr>
          <a:xfrm>
            <a:off x="768824" y="2838207"/>
            <a:ext cx="2181225" cy="695325"/>
          </a:xfrm>
          <a:prstGeom prst="rect">
            <a:avLst/>
          </a:prstGeom>
        </p:spPr>
      </p:pic>
      <p:pic>
        <p:nvPicPr>
          <p:cNvPr id="5" name="Picture 10" descr="Logo&#10;&#10;Description automatically generated">
            <a:extLst>
              <a:ext uri="{FF2B5EF4-FFF2-40B4-BE49-F238E27FC236}">
                <a16:creationId xmlns:a16="http://schemas.microsoft.com/office/drawing/2014/main" id="{6FCF6802-1913-01FD-570D-B870C5CA62E5}"/>
              </a:ext>
            </a:extLst>
          </p:cNvPr>
          <p:cNvPicPr>
            <a:picLocks noChangeAspect="1"/>
          </p:cNvPicPr>
          <p:nvPr/>
        </p:nvPicPr>
        <p:blipFill>
          <a:blip r:embed="rId3"/>
          <a:stretch>
            <a:fillRect/>
          </a:stretch>
        </p:blipFill>
        <p:spPr>
          <a:xfrm>
            <a:off x="466292" y="3426198"/>
            <a:ext cx="2926887" cy="967855"/>
          </a:xfrm>
          <a:prstGeom prst="rect">
            <a:avLst/>
          </a:prstGeom>
        </p:spPr>
      </p:pic>
      <p:pic>
        <p:nvPicPr>
          <p:cNvPr id="6" name="Picture 11">
            <a:extLst>
              <a:ext uri="{FF2B5EF4-FFF2-40B4-BE49-F238E27FC236}">
                <a16:creationId xmlns:a16="http://schemas.microsoft.com/office/drawing/2014/main" id="{5C065719-5DBD-9A61-0DFA-574BFD548C32}"/>
              </a:ext>
            </a:extLst>
          </p:cNvPr>
          <p:cNvPicPr>
            <a:picLocks noChangeAspect="1"/>
          </p:cNvPicPr>
          <p:nvPr/>
        </p:nvPicPr>
        <p:blipFill>
          <a:blip r:embed="rId4"/>
          <a:stretch>
            <a:fillRect/>
          </a:stretch>
        </p:blipFill>
        <p:spPr>
          <a:xfrm>
            <a:off x="471914" y="4502773"/>
            <a:ext cx="2743200" cy="373658"/>
          </a:xfrm>
          <a:prstGeom prst="rect">
            <a:avLst/>
          </a:prstGeom>
        </p:spPr>
      </p:pic>
      <p:pic>
        <p:nvPicPr>
          <p:cNvPr id="8" name="Picture 12">
            <a:extLst>
              <a:ext uri="{FF2B5EF4-FFF2-40B4-BE49-F238E27FC236}">
                <a16:creationId xmlns:a16="http://schemas.microsoft.com/office/drawing/2014/main" id="{03998AB6-BD76-B879-4475-4747152F9423}"/>
              </a:ext>
            </a:extLst>
          </p:cNvPr>
          <p:cNvPicPr>
            <a:picLocks noChangeAspect="1"/>
          </p:cNvPicPr>
          <p:nvPr/>
        </p:nvPicPr>
        <p:blipFill>
          <a:blip r:embed="rId5"/>
          <a:stretch>
            <a:fillRect/>
          </a:stretch>
        </p:blipFill>
        <p:spPr>
          <a:xfrm>
            <a:off x="744655" y="4996847"/>
            <a:ext cx="2185917" cy="1133049"/>
          </a:xfrm>
          <a:prstGeom prst="rect">
            <a:avLst/>
          </a:prstGeom>
        </p:spPr>
      </p:pic>
      <p:sp>
        <p:nvSpPr>
          <p:cNvPr id="9" name="TextBox 5">
            <a:extLst>
              <a:ext uri="{FF2B5EF4-FFF2-40B4-BE49-F238E27FC236}">
                <a16:creationId xmlns:a16="http://schemas.microsoft.com/office/drawing/2014/main" id="{D32E14F2-19A9-5A7E-6F06-273846404B67}"/>
              </a:ext>
            </a:extLst>
          </p:cNvPr>
          <p:cNvSpPr txBox="1">
            <a:spLocks noChangeArrowheads="1"/>
          </p:cNvSpPr>
          <p:nvPr/>
        </p:nvSpPr>
        <p:spPr bwMode="auto">
          <a:xfrm>
            <a:off x="609600" y="1401654"/>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Arial" panose="020B0604020202020204" pitchFamily="34" charset="0"/>
              </a:rPr>
              <a:t>Corporate Partners and Ways to Support</a:t>
            </a:r>
          </a:p>
        </p:txBody>
      </p:sp>
      <p:pic>
        <p:nvPicPr>
          <p:cNvPr id="2" name="Picture 1" descr="A colorful circular diagram with white text&#10;&#10;Description automatically generated">
            <a:extLst>
              <a:ext uri="{FF2B5EF4-FFF2-40B4-BE49-F238E27FC236}">
                <a16:creationId xmlns:a16="http://schemas.microsoft.com/office/drawing/2014/main" id="{4EBC67BB-4380-8630-2FAE-08449760E5D9}"/>
              </a:ext>
            </a:extLst>
          </p:cNvPr>
          <p:cNvPicPr>
            <a:picLocks noChangeAspect="1"/>
          </p:cNvPicPr>
          <p:nvPr/>
        </p:nvPicPr>
        <p:blipFill>
          <a:blip r:embed="rId6"/>
          <a:stretch>
            <a:fillRect/>
          </a:stretch>
        </p:blipFill>
        <p:spPr>
          <a:xfrm>
            <a:off x="3820236" y="2440249"/>
            <a:ext cx="4062483" cy="4092906"/>
          </a:xfrm>
          <a:prstGeom prst="rect">
            <a:avLst/>
          </a:prstGeom>
        </p:spPr>
      </p:pic>
      <p:pic>
        <p:nvPicPr>
          <p:cNvPr id="7" name="Picture 6" descr="A hand holding a phone&#10;&#10;Description automatically generated">
            <a:extLst>
              <a:ext uri="{FF2B5EF4-FFF2-40B4-BE49-F238E27FC236}">
                <a16:creationId xmlns:a16="http://schemas.microsoft.com/office/drawing/2014/main" id="{9D11F300-82A3-3ABF-1C52-522C998E3FB1}"/>
              </a:ext>
            </a:extLst>
          </p:cNvPr>
          <p:cNvPicPr>
            <a:picLocks noChangeAspect="1"/>
          </p:cNvPicPr>
          <p:nvPr/>
        </p:nvPicPr>
        <p:blipFill>
          <a:blip r:embed="rId7"/>
          <a:stretch>
            <a:fillRect/>
          </a:stretch>
        </p:blipFill>
        <p:spPr>
          <a:xfrm>
            <a:off x="8466517" y="2261832"/>
            <a:ext cx="3151921" cy="4085798"/>
          </a:xfrm>
          <a:prstGeom prst="rect">
            <a:avLst/>
          </a:prstGeom>
        </p:spPr>
      </p:pic>
    </p:spTree>
    <p:extLst>
      <p:ext uri="{BB962C8B-B14F-4D97-AF65-F5344CB8AC3E}">
        <p14:creationId xmlns:p14="http://schemas.microsoft.com/office/powerpoint/2010/main" val="3222498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Thank You</a:t>
            </a:r>
          </a:p>
        </p:txBody>
      </p:sp>
      <p:sp>
        <p:nvSpPr>
          <p:cNvPr id="2" name="TextBox 5">
            <a:extLst>
              <a:ext uri="{FF2B5EF4-FFF2-40B4-BE49-F238E27FC236}">
                <a16:creationId xmlns:a16="http://schemas.microsoft.com/office/drawing/2014/main" id="{68C8D916-2407-7EE6-7C62-00DAFC5122AC}"/>
              </a:ext>
            </a:extLst>
          </p:cNvPr>
          <p:cNvSpPr txBox="1">
            <a:spLocks noChangeArrowheads="1"/>
          </p:cNvSpPr>
          <p:nvPr/>
        </p:nvSpPr>
        <p:spPr bwMode="auto">
          <a:xfrm>
            <a:off x="1676400" y="1447800"/>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b="1">
              <a:solidFill>
                <a:srgbClr val="EC1C24"/>
              </a:solidFill>
              <a:latin typeface="Arial" panose="020B0604020202020204" pitchFamily="34" charset="0"/>
            </a:endParaRPr>
          </a:p>
          <a:p>
            <a:pPr algn="ctr" eaLnBrk="1" hangingPunct="1">
              <a:spcBef>
                <a:spcPct val="0"/>
              </a:spcBef>
              <a:buFontTx/>
              <a:buNone/>
            </a:pPr>
            <a:endParaRPr lang="en-US" altLang="en-US" sz="2400" b="1">
              <a:solidFill>
                <a:srgbClr val="EC1C24"/>
              </a:solidFill>
              <a:latin typeface="Arial" panose="020B0604020202020204" pitchFamily="34" charset="0"/>
            </a:endParaRPr>
          </a:p>
          <a:p>
            <a:pPr algn="ctr" eaLnBrk="1" hangingPunct="1">
              <a:spcBef>
                <a:spcPct val="0"/>
              </a:spcBef>
              <a:buFontTx/>
              <a:buNone/>
            </a:pPr>
            <a:endParaRPr lang="en-US" altLang="en-US" sz="2400" b="1">
              <a:solidFill>
                <a:srgbClr val="EC1C24"/>
              </a:solidFill>
              <a:latin typeface="Arial" panose="020B0604020202020204" pitchFamily="34" charset="0"/>
            </a:endParaRPr>
          </a:p>
          <a:p>
            <a:pPr algn="ctr" eaLnBrk="1" hangingPunct="1">
              <a:spcBef>
                <a:spcPct val="0"/>
              </a:spcBef>
              <a:buFontTx/>
              <a:buNone/>
            </a:pPr>
            <a:endParaRPr lang="en-US" altLang="en-US" sz="2400" b="1">
              <a:solidFill>
                <a:srgbClr val="EC1C24"/>
              </a:solidFill>
              <a:latin typeface="Arial" panose="020B0604020202020204" pitchFamily="34" charset="0"/>
            </a:endParaRPr>
          </a:p>
          <a:p>
            <a:pPr algn="ctr" eaLnBrk="1" hangingPunct="1">
              <a:spcBef>
                <a:spcPct val="0"/>
              </a:spcBef>
              <a:buFontTx/>
              <a:buNone/>
            </a:pPr>
            <a:r>
              <a:rPr lang="en-US" altLang="en-US" sz="2400" b="1">
                <a:solidFill>
                  <a:srgbClr val="EC1C24"/>
                </a:solidFill>
                <a:latin typeface="Arial" panose="020B0604020202020204" pitchFamily="34" charset="0"/>
              </a:rPr>
              <a:t>Phone</a:t>
            </a:r>
          </a:p>
          <a:p>
            <a:pPr algn="ctr" eaLnBrk="1" hangingPunct="1">
              <a:spcBef>
                <a:spcPct val="0"/>
              </a:spcBef>
              <a:buFontTx/>
              <a:buNone/>
            </a:pPr>
            <a:r>
              <a:rPr lang="en-US" altLang="en-US" sz="2400">
                <a:latin typeface="Arial" panose="020B0604020202020204" pitchFamily="34" charset="0"/>
              </a:rPr>
              <a:t>800.323.1908</a:t>
            </a:r>
          </a:p>
          <a:p>
            <a:pPr algn="ctr" eaLnBrk="1" hangingPunct="1">
              <a:spcBef>
                <a:spcPct val="0"/>
              </a:spcBef>
              <a:buFontTx/>
              <a:buNone/>
            </a:pPr>
            <a:endParaRPr lang="en-US" altLang="en-US" sz="2400">
              <a:latin typeface="Arial" panose="020B0604020202020204" pitchFamily="34" charset="0"/>
            </a:endParaRPr>
          </a:p>
          <a:p>
            <a:pPr algn="ctr" eaLnBrk="1" hangingPunct="1">
              <a:spcBef>
                <a:spcPct val="0"/>
              </a:spcBef>
              <a:buFontTx/>
              <a:buNone/>
            </a:pPr>
            <a:r>
              <a:rPr lang="en-US" altLang="en-US" sz="2400" b="1">
                <a:solidFill>
                  <a:srgbClr val="EC1C24"/>
                </a:solidFill>
                <a:latin typeface="Arial" panose="020B0604020202020204" pitchFamily="34" charset="0"/>
              </a:rPr>
              <a:t>E-mail</a:t>
            </a:r>
          </a:p>
          <a:p>
            <a:pPr algn="ctr" eaLnBrk="1" hangingPunct="1">
              <a:spcBef>
                <a:spcPct val="0"/>
              </a:spcBef>
              <a:buFontTx/>
              <a:buNone/>
            </a:pPr>
            <a:r>
              <a:rPr lang="en-US" altLang="en-US" sz="2400">
                <a:latin typeface="Arial" panose="020B0604020202020204" pitchFamily="34" charset="0"/>
                <a:hlinkClick r:id="rId2"/>
              </a:rPr>
              <a:t>info@ANFPonline.org</a:t>
            </a:r>
            <a:endParaRPr lang="en-US" altLang="en-US" sz="2400">
              <a:latin typeface="Arial" panose="020B0604020202020204" pitchFamily="34" charset="0"/>
            </a:endParaRPr>
          </a:p>
          <a:p>
            <a:pPr algn="ctr" eaLnBrk="1" hangingPunct="1">
              <a:spcBef>
                <a:spcPct val="0"/>
              </a:spcBef>
              <a:buFontTx/>
              <a:buNone/>
            </a:pPr>
            <a:endParaRPr lang="en-US" altLang="en-US" sz="2400">
              <a:latin typeface="Arial" panose="020B0604020202020204" pitchFamily="34" charset="0"/>
            </a:endParaRPr>
          </a:p>
          <a:p>
            <a:pPr algn="ctr" eaLnBrk="1" hangingPunct="1">
              <a:spcBef>
                <a:spcPct val="0"/>
              </a:spcBef>
              <a:buFontTx/>
              <a:buNone/>
            </a:pPr>
            <a:r>
              <a:rPr lang="en-US" altLang="en-US" sz="2400" b="1">
                <a:solidFill>
                  <a:srgbClr val="EC1C24"/>
                </a:solidFill>
                <a:latin typeface="Arial" panose="020B0604020202020204" pitchFamily="34" charset="0"/>
              </a:rPr>
              <a:t>Website</a:t>
            </a:r>
          </a:p>
          <a:p>
            <a:pPr algn="ctr" eaLnBrk="1" hangingPunct="1">
              <a:spcBef>
                <a:spcPct val="0"/>
              </a:spcBef>
              <a:buFontTx/>
              <a:buNone/>
            </a:pPr>
            <a:r>
              <a:rPr lang="en-US" altLang="en-US" sz="2400">
                <a:latin typeface="Arial" panose="020B0604020202020204" pitchFamily="34" charset="0"/>
              </a:rPr>
              <a:t>www.ANFPonline.org</a:t>
            </a:r>
          </a:p>
        </p:txBody>
      </p:sp>
      <p:pic>
        <p:nvPicPr>
          <p:cNvPr id="3" name="Picture 2">
            <a:extLst>
              <a:ext uri="{FF2B5EF4-FFF2-40B4-BE49-F238E27FC236}">
                <a16:creationId xmlns:a16="http://schemas.microsoft.com/office/drawing/2014/main" id="{293D783F-F2BB-9752-2396-F0A97277B2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0"/>
            <a:ext cx="563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23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pPr eaLnBrk="1" hangingPunct="1"/>
            <a:r>
              <a:rPr lang="en-US" altLang="en-US" sz="6600" b="1" dirty="0">
                <a:solidFill>
                  <a:srgbClr val="4F97CF"/>
                </a:solidFill>
                <a:latin typeface="Arial" panose="020B0604020202020204" pitchFamily="34" charset="0"/>
                <a:cs typeface="Arial" panose="020B0604020202020204" pitchFamily="34" charset="0"/>
              </a:rPr>
              <a:t>Legislative</a:t>
            </a: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1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Legislative</a:t>
            </a:r>
          </a:p>
        </p:txBody>
      </p:sp>
      <p:sp>
        <p:nvSpPr>
          <p:cNvPr id="2" name="TextBox 5">
            <a:extLst>
              <a:ext uri="{FF2B5EF4-FFF2-40B4-BE49-F238E27FC236}">
                <a16:creationId xmlns:a16="http://schemas.microsoft.com/office/drawing/2014/main" id="{8901925E-ED6A-4550-0DED-2BA36F95DBEA}"/>
              </a:ext>
            </a:extLst>
          </p:cNvPr>
          <p:cNvSpPr txBox="1">
            <a:spLocks noChangeArrowheads="1"/>
          </p:cNvSpPr>
          <p:nvPr/>
        </p:nvSpPr>
        <p:spPr bwMode="auto">
          <a:xfrm>
            <a:off x="762000" y="1676400"/>
            <a:ext cx="96774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lvl="1" indent="-342900">
              <a:spcBef>
                <a:spcPct val="0"/>
              </a:spcBef>
              <a:buFont typeface="Arial,Sans-Serif" panose="020B0604020202020204" pitchFamily="34" charset="0"/>
              <a:buChar char="•"/>
            </a:pPr>
            <a:r>
              <a:rPr lang="en-US" sz="3200" dirty="0">
                <a:latin typeface="Arial"/>
                <a:cs typeface="Arial"/>
              </a:rPr>
              <a:t>Jobs and Careers Coalition </a:t>
            </a:r>
            <a:endParaRPr lang="en-US" sz="3200" dirty="0">
              <a:solidFill>
                <a:srgbClr val="808080"/>
              </a:solidFill>
              <a:latin typeface="Arial"/>
              <a:cs typeface="Arial"/>
            </a:endParaRPr>
          </a:p>
          <a:p>
            <a:pPr marL="342900" lvl="1" indent="-342900">
              <a:spcBef>
                <a:spcPct val="0"/>
              </a:spcBef>
              <a:buFont typeface="Arial,Sans-Serif" panose="020B0604020202020204" pitchFamily="34" charset="0"/>
              <a:buChar char="•"/>
            </a:pPr>
            <a:r>
              <a:rPr lang="en-US" sz="3200" dirty="0">
                <a:latin typeface="Arial"/>
                <a:cs typeface="Arial"/>
              </a:rPr>
              <a:t>ANFP Apprenticeship Program</a:t>
            </a:r>
          </a:p>
          <a:p>
            <a:pPr marL="342900" lvl="1" indent="-342900">
              <a:spcBef>
                <a:spcPct val="0"/>
              </a:spcBef>
              <a:buFont typeface="Arial,Sans-Serif" panose="020B0604020202020204" pitchFamily="34" charset="0"/>
              <a:buChar char="•"/>
            </a:pPr>
            <a:r>
              <a:rPr lang="en-US" sz="3200" dirty="0">
                <a:latin typeface="Arial"/>
                <a:ea typeface="Calibri"/>
                <a:cs typeface="Arial"/>
              </a:rPr>
              <a:t>Status of CMS Regs §483.60 – Food and Nutrition Services  </a:t>
            </a:r>
            <a:endParaRPr lang="en-US" sz="3200" dirty="0">
              <a:latin typeface="Arial"/>
              <a:cs typeface="Arial"/>
            </a:endParaRPr>
          </a:p>
          <a:p>
            <a:pPr marL="342900" lvl="1" indent="-342900">
              <a:spcBef>
                <a:spcPct val="0"/>
              </a:spcBef>
              <a:buFont typeface="Arial,Sans-Serif" panose="020B0604020202020204" pitchFamily="34" charset="0"/>
              <a:buChar char="•"/>
            </a:pPr>
            <a:r>
              <a:rPr lang="en-US" sz="3200" dirty="0">
                <a:latin typeface="Arial"/>
                <a:ea typeface="Calibri"/>
                <a:cs typeface="Arial"/>
              </a:rPr>
              <a:t>ANFP Letter to CMS Administrator Brooks-</a:t>
            </a:r>
            <a:r>
              <a:rPr lang="en-US" sz="3200" dirty="0" err="1">
                <a:latin typeface="Arial"/>
                <a:ea typeface="Calibri"/>
                <a:cs typeface="Arial"/>
              </a:rPr>
              <a:t>LaSure</a:t>
            </a:r>
          </a:p>
          <a:p>
            <a:pPr marL="342900" lvl="1" indent="-342900">
              <a:spcBef>
                <a:spcPct val="0"/>
              </a:spcBef>
              <a:buFont typeface="Arial,Sans-Serif" panose="020B0604020202020204" pitchFamily="34" charset="0"/>
              <a:buChar char="•"/>
            </a:pPr>
            <a:r>
              <a:rPr lang="en-US" sz="3200" dirty="0">
                <a:latin typeface="Arial"/>
                <a:cs typeface="Arial"/>
              </a:rPr>
              <a:t>National CDM, CFPP Day of the Year Recognized in Congress</a:t>
            </a:r>
          </a:p>
          <a:p>
            <a:pPr marL="342900" lvl="1" indent="-342900">
              <a:spcBef>
                <a:spcPct val="0"/>
              </a:spcBef>
              <a:buFont typeface="Arial" panose="020B0604020202020204" pitchFamily="34" charset="0"/>
              <a:buChar char="•"/>
            </a:pPr>
            <a:endParaRPr lang="en-US" sz="3200" dirty="0">
              <a:latin typeface="Arial"/>
              <a:cs typeface="Arial"/>
            </a:endParaRPr>
          </a:p>
        </p:txBody>
      </p:sp>
    </p:spTree>
    <p:extLst>
      <p:ext uri="{BB962C8B-B14F-4D97-AF65-F5344CB8AC3E}">
        <p14:creationId xmlns:p14="http://schemas.microsoft.com/office/powerpoint/2010/main" val="424255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Apprenticeship Program</a:t>
            </a:r>
          </a:p>
        </p:txBody>
      </p:sp>
      <p:pic>
        <p:nvPicPr>
          <p:cNvPr id="2" name="Picture 1">
            <a:extLst>
              <a:ext uri="{FF2B5EF4-FFF2-40B4-BE49-F238E27FC236}">
                <a16:creationId xmlns:a16="http://schemas.microsoft.com/office/drawing/2014/main" id="{6C809716-9309-EAE8-46E7-A4EB6413E4E5}"/>
              </a:ext>
            </a:extLst>
          </p:cNvPr>
          <p:cNvPicPr>
            <a:picLocks noChangeAspect="1"/>
          </p:cNvPicPr>
          <p:nvPr/>
        </p:nvPicPr>
        <p:blipFill>
          <a:blip r:embed="rId2"/>
          <a:stretch>
            <a:fillRect/>
          </a:stretch>
        </p:blipFill>
        <p:spPr>
          <a:xfrm>
            <a:off x="2209800" y="1295400"/>
            <a:ext cx="7772400" cy="5342984"/>
          </a:xfrm>
          <a:prstGeom prst="rect">
            <a:avLst/>
          </a:prstGeom>
        </p:spPr>
      </p:pic>
    </p:spTree>
    <p:extLst>
      <p:ext uri="{BB962C8B-B14F-4D97-AF65-F5344CB8AC3E}">
        <p14:creationId xmlns:p14="http://schemas.microsoft.com/office/powerpoint/2010/main" val="364944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11739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4400" b="1" dirty="0">
                <a:solidFill>
                  <a:schemeClr val="bg1"/>
                </a:solidFill>
                <a:latin typeface="Arial"/>
                <a:cs typeface="Arial"/>
              </a:rPr>
              <a:t> </a:t>
            </a:r>
            <a:r>
              <a:rPr lang="en-US" altLang="en-US" sz="4400" b="1" err="1">
                <a:solidFill>
                  <a:schemeClr val="bg1"/>
                </a:solidFill>
                <a:latin typeface="Arial"/>
                <a:cs typeface="Arial"/>
              </a:rPr>
              <a:t>GrassROOTS</a:t>
            </a:r>
            <a:r>
              <a:rPr lang="en-US" altLang="en-US" sz="4400" b="1" dirty="0">
                <a:solidFill>
                  <a:schemeClr val="bg1"/>
                </a:solidFill>
                <a:latin typeface="Arial"/>
                <a:cs typeface="Arial"/>
              </a:rPr>
              <a:t> Campaign</a:t>
            </a:r>
            <a:endParaRPr lang="en-US" altLang="en-US" sz="4400" b="1" dirty="0">
              <a:solidFill>
                <a:schemeClr val="bg1"/>
              </a:solidFill>
              <a:latin typeface="Arial" panose="020B0604020202020204" pitchFamily="34" charset="0"/>
            </a:endParaRPr>
          </a:p>
        </p:txBody>
      </p:sp>
      <p:sp>
        <p:nvSpPr>
          <p:cNvPr id="3" name="TextBox 5">
            <a:extLst>
              <a:ext uri="{FF2B5EF4-FFF2-40B4-BE49-F238E27FC236}">
                <a16:creationId xmlns:a16="http://schemas.microsoft.com/office/drawing/2014/main" id="{8E306D08-C5FC-2960-8CAD-42828BAD1370}"/>
              </a:ext>
            </a:extLst>
          </p:cNvPr>
          <p:cNvSpPr txBox="1">
            <a:spLocks noChangeArrowheads="1"/>
          </p:cNvSpPr>
          <p:nvPr/>
        </p:nvSpPr>
        <p:spPr bwMode="auto">
          <a:xfrm>
            <a:off x="609600" y="1600200"/>
            <a:ext cx="1127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dirty="0">
                <a:latin typeface="Arial" panose="020B0604020202020204" pitchFamily="34" charset="0"/>
                <a:ea typeface="Times New Roman" panose="02020603050405020304" pitchFamily="18" charset="0"/>
              </a:rPr>
              <a:t>Rallying Organizations &amp; Officials in Training Standards</a:t>
            </a:r>
          </a:p>
          <a:p>
            <a:pPr eaLnBrk="1" hangingPunct="1">
              <a:spcBef>
                <a:spcPct val="0"/>
              </a:spcBef>
            </a:pPr>
            <a:r>
              <a:rPr lang="en-US" dirty="0">
                <a:latin typeface="Arial"/>
                <a:ea typeface="Times New Roman" panose="02020603050405020304" pitchFamily="18" charset="0"/>
                <a:cs typeface="Arial"/>
              </a:rPr>
              <a:t>Ways to Support ANFP-PAC  </a:t>
            </a:r>
            <a:endParaRPr lang="en-US" altLang="en-US" dirty="0">
              <a:latin typeface="Arial" panose="020B0604020202020204" pitchFamily="34" charset="0"/>
              <a:ea typeface="Times New Roman" panose="02020603050405020304" pitchFamily="18" charset="0"/>
            </a:endParaRPr>
          </a:p>
          <a:p>
            <a:pPr eaLnBrk="1" hangingPunct="1">
              <a:spcBef>
                <a:spcPct val="0"/>
              </a:spcBef>
            </a:pPr>
            <a:endParaRPr lang="en-US" altLang="en-US" sz="2400" dirty="0">
              <a:latin typeface="Arial" panose="020B0604020202020204" pitchFamily="34" charset="0"/>
              <a:ea typeface="Times New Roman" panose="02020603050405020304" pitchFamily="18" charset="0"/>
            </a:endParaRPr>
          </a:p>
        </p:txBody>
      </p:sp>
      <p:pic>
        <p:nvPicPr>
          <p:cNvPr id="5" name="Picture 1" descr="ANFP-PAC Grassroots">
            <a:extLst>
              <a:ext uri="{FF2B5EF4-FFF2-40B4-BE49-F238E27FC236}">
                <a16:creationId xmlns:a16="http://schemas.microsoft.com/office/drawing/2014/main" id="{BD913B33-C43A-9080-0610-79FE4B155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6200"/>
            <a:ext cx="5943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picture containing text, clipart&#10;&#10;Description automatically generated">
            <a:extLst>
              <a:ext uri="{FF2B5EF4-FFF2-40B4-BE49-F238E27FC236}">
                <a16:creationId xmlns:a16="http://schemas.microsoft.com/office/drawing/2014/main" id="{66232446-E8AA-6CB5-50AD-C1122483F17C}"/>
              </a:ext>
            </a:extLst>
          </p:cNvPr>
          <p:cNvPicPr>
            <a:picLocks noChangeAspect="1"/>
          </p:cNvPicPr>
          <p:nvPr/>
        </p:nvPicPr>
        <p:blipFill>
          <a:blip r:embed="rId3"/>
          <a:stretch>
            <a:fillRect/>
          </a:stretch>
        </p:blipFill>
        <p:spPr>
          <a:xfrm>
            <a:off x="8991600" y="5334000"/>
            <a:ext cx="2743200" cy="1292973"/>
          </a:xfrm>
          <a:prstGeom prst="rect">
            <a:avLst/>
          </a:prstGeom>
        </p:spPr>
      </p:pic>
    </p:spTree>
    <p:extLst>
      <p:ext uri="{BB962C8B-B14F-4D97-AF65-F5344CB8AC3E}">
        <p14:creationId xmlns:p14="http://schemas.microsoft.com/office/powerpoint/2010/main" val="3107146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6">
            <a:extLst>
              <a:ext uri="{FF2B5EF4-FFF2-40B4-BE49-F238E27FC236}">
                <a16:creationId xmlns:a16="http://schemas.microsoft.com/office/drawing/2014/main" id="{F27B5004-4963-48D3-AA17-7CFCEE0092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7700" y="31067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410" name="Title 1">
            <a:extLst>
              <a:ext uri="{FF2B5EF4-FFF2-40B4-BE49-F238E27FC236}">
                <a16:creationId xmlns:a16="http://schemas.microsoft.com/office/drawing/2014/main" id="{76AC71D1-D1C5-4764-8B14-F699FC20A0DD}"/>
              </a:ext>
            </a:extLst>
          </p:cNvPr>
          <p:cNvSpPr>
            <a:spLocks noGrp="1"/>
          </p:cNvSpPr>
          <p:nvPr>
            <p:ph type="ctrTitle"/>
          </p:nvPr>
        </p:nvSpPr>
        <p:spPr>
          <a:xfrm>
            <a:off x="1981200" y="2057400"/>
            <a:ext cx="5137150" cy="2743200"/>
          </a:xfrm>
        </p:spPr>
        <p:txBody>
          <a:bodyPr/>
          <a:lstStyle/>
          <a:p>
            <a:endParaRPr lang="en-US" sz="6600" b="1" dirty="0">
              <a:solidFill>
                <a:srgbClr val="4F97CF"/>
              </a:solidFill>
              <a:ea typeface="Calibri"/>
              <a:cs typeface="Calibri"/>
            </a:endParaRPr>
          </a:p>
          <a:p>
            <a:r>
              <a:rPr lang="en-US" sz="6000" b="1" dirty="0">
                <a:solidFill>
                  <a:srgbClr val="4F97CF"/>
                </a:solidFill>
                <a:latin typeface="Arial"/>
                <a:ea typeface="Calibri"/>
                <a:cs typeface="Arial"/>
              </a:rPr>
              <a:t>CBDM</a:t>
            </a:r>
            <a:br>
              <a:rPr lang="en-US" sz="6000" b="1" dirty="0">
                <a:solidFill>
                  <a:srgbClr val="4F97CF"/>
                </a:solidFill>
                <a:latin typeface="Arial" panose="020B0604020202020204" pitchFamily="34" charset="0"/>
                <a:ea typeface="Calibri"/>
                <a:cs typeface="Arial" panose="020B0604020202020204" pitchFamily="34" charset="0"/>
              </a:rPr>
            </a:br>
            <a:r>
              <a:rPr lang="en-US" sz="6000" b="1" dirty="0">
                <a:solidFill>
                  <a:srgbClr val="4F97CF"/>
                </a:solidFill>
                <a:latin typeface="Arial"/>
                <a:ea typeface="Calibri"/>
                <a:cs typeface="Arial"/>
              </a:rPr>
              <a:t> Certification Program</a:t>
            </a:r>
            <a:endParaRPr lang="en-US" dirty="0">
              <a:latin typeface="Arial"/>
              <a:cs typeface="Arial"/>
            </a:endParaRPr>
          </a:p>
        </p:txBody>
      </p:sp>
      <p:sp>
        <p:nvSpPr>
          <p:cNvPr id="19" name="Rectangle 18">
            <a:extLst>
              <a:ext uri="{FF2B5EF4-FFF2-40B4-BE49-F238E27FC236}">
                <a16:creationId xmlns:a16="http://schemas.microsoft.com/office/drawing/2014/main" id="{13FA59C4-098A-41DE-B06F-046CC02A5BA9}"/>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pic>
        <p:nvPicPr>
          <p:cNvPr id="17412" name="Picture 25">
            <a:extLst>
              <a:ext uri="{FF2B5EF4-FFF2-40B4-BE49-F238E27FC236}">
                <a16:creationId xmlns:a16="http://schemas.microsoft.com/office/drawing/2014/main" id="{218FB224-4F0D-40A4-AB10-B9A23E0E62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4973638"/>
            <a:ext cx="2370138" cy="15795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24">
            <a:extLst>
              <a:ext uri="{FF2B5EF4-FFF2-40B4-BE49-F238E27FC236}">
                <a16:creationId xmlns:a16="http://schemas.microsoft.com/office/drawing/2014/main" id="{F034BD8C-E401-45CB-AD1A-93BCE4C57B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7700" y="1258888"/>
            <a:ext cx="2370138" cy="15589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84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97582C-CB8E-4365-BAFA-D2AC00364910}"/>
              </a:ext>
            </a:extLst>
          </p:cNvPr>
          <p:cNvSpPr/>
          <p:nvPr/>
        </p:nvSpPr>
        <p:spPr>
          <a:xfrm>
            <a:off x="0" y="0"/>
            <a:ext cx="12192000" cy="914400"/>
          </a:xfrm>
          <a:prstGeom prst="rect">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
        <p:nvSpPr>
          <p:cNvPr id="16386" name="Title 1">
            <a:extLst>
              <a:ext uri="{FF2B5EF4-FFF2-40B4-BE49-F238E27FC236}">
                <a16:creationId xmlns:a16="http://schemas.microsoft.com/office/drawing/2014/main" id="{C4C6D484-9E74-4243-BABF-30C9A636F2DF}"/>
              </a:ext>
            </a:extLst>
          </p:cNvPr>
          <p:cNvSpPr txBox="1">
            <a:spLocks/>
          </p:cNvSpPr>
          <p:nvPr/>
        </p:nvSpPr>
        <p:spPr bwMode="auto">
          <a:xfrm>
            <a:off x="300038" y="1143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dirty="0">
                <a:solidFill>
                  <a:schemeClr val="bg1"/>
                </a:solidFill>
                <a:latin typeface="Arial" panose="020B0604020202020204" pitchFamily="34" charset="0"/>
              </a:rPr>
              <a:t>Certification</a:t>
            </a:r>
          </a:p>
        </p:txBody>
      </p:sp>
      <p:pic>
        <p:nvPicPr>
          <p:cNvPr id="3" name="Picture 2">
            <a:extLst>
              <a:ext uri="{FF2B5EF4-FFF2-40B4-BE49-F238E27FC236}">
                <a16:creationId xmlns:a16="http://schemas.microsoft.com/office/drawing/2014/main" id="{574B2349-69C4-9F8D-655E-94A29BC1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8742">
            <a:off x="5681212" y="2170109"/>
            <a:ext cx="5145088"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42AC2A1D-2656-BB6C-2AF0-4890E52E376D}"/>
              </a:ext>
            </a:extLst>
          </p:cNvPr>
          <p:cNvSpPr txBox="1">
            <a:spLocks noChangeArrowheads="1"/>
          </p:cNvSpPr>
          <p:nvPr/>
        </p:nvSpPr>
        <p:spPr bwMode="auto">
          <a:xfrm>
            <a:off x="1676400" y="1600200"/>
            <a:ext cx="3810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sz="5400" b="1" dirty="0">
                <a:solidFill>
                  <a:srgbClr val="EC1C24"/>
                </a:solidFill>
                <a:latin typeface="Arial"/>
                <a:cs typeface="Arial"/>
              </a:rPr>
              <a:t>76% </a:t>
            </a:r>
            <a:endParaRPr lang="en-US" altLang="en-US" sz="5400" b="1" dirty="0">
              <a:solidFill>
                <a:srgbClr val="EC1C24"/>
              </a:solidFill>
              <a:latin typeface="Arial" panose="020B0604020202020204" pitchFamily="34" charset="0"/>
            </a:endParaRPr>
          </a:p>
          <a:p>
            <a:pPr eaLnBrk="1" hangingPunct="1">
              <a:spcBef>
                <a:spcPct val="0"/>
              </a:spcBef>
              <a:buFontTx/>
              <a:buNone/>
            </a:pPr>
            <a:r>
              <a:rPr lang="en-US" altLang="en-US" sz="5400" dirty="0">
                <a:latin typeface="Arial" panose="020B0604020202020204" pitchFamily="34" charset="0"/>
              </a:rPr>
              <a:t>First-Time Test Takers Passing Rate</a:t>
            </a:r>
          </a:p>
        </p:txBody>
      </p:sp>
    </p:spTree>
    <p:extLst>
      <p:ext uri="{BB962C8B-B14F-4D97-AF65-F5344CB8AC3E}">
        <p14:creationId xmlns:p14="http://schemas.microsoft.com/office/powerpoint/2010/main" val="2137801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TotalTime>
  <Words>878</Words>
  <Application>Microsoft Office PowerPoint</Application>
  <PresentationFormat>Widescreen</PresentationFormat>
  <Paragraphs>180</Paragraphs>
  <Slides>35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Arial,Sans-Serif</vt:lpstr>
      <vt:lpstr>Calibri</vt:lpstr>
      <vt:lpstr>Office Theme</vt:lpstr>
      <vt:lpstr>Update</vt:lpstr>
      <vt:lpstr>Regulatory</vt:lpstr>
      <vt:lpstr>PowerPoint Presentation</vt:lpstr>
      <vt:lpstr>Legislative</vt:lpstr>
      <vt:lpstr>PowerPoint Presentation</vt:lpstr>
      <vt:lpstr>PowerPoint Presentation</vt:lpstr>
      <vt:lpstr>PowerPoint Presentation</vt:lpstr>
      <vt:lpstr> CBDM  Certification Program</vt:lpstr>
      <vt:lpstr>PowerPoint Presentation</vt:lpstr>
      <vt:lpstr>PowerPoint Presentation</vt:lpstr>
      <vt:lpstr>PowerPoint Presentation</vt:lpstr>
      <vt:lpstr>Continuing Competence Initiative</vt:lpstr>
      <vt:lpstr>PowerPoint Presentation</vt:lpstr>
      <vt:lpstr>PowerPoint Presentation</vt:lpstr>
      <vt:lpstr>Strategic Plan Update</vt:lpstr>
      <vt:lpstr>PowerPoint Presentation</vt:lpstr>
      <vt:lpstr>PowerPoint Presentation</vt:lpstr>
      <vt:lpstr>Professional Development</vt:lpstr>
      <vt:lpstr>PowerPoint Presentation</vt:lpstr>
      <vt:lpstr>PowerPoint Presentation</vt:lpstr>
      <vt:lpstr>Membership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Nutrition &amp; Foodservice Education Foundation (NFEF)</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 Update</dc:title>
  <dc:creator>Brad Rysz</dc:creator>
  <cp:lastModifiedBy>Abigail Solazzo</cp:lastModifiedBy>
  <cp:revision>304</cp:revision>
  <dcterms:created xsi:type="dcterms:W3CDTF">2015-02-26T19:18:42Z</dcterms:created>
  <dcterms:modified xsi:type="dcterms:W3CDTF">2024-03-08T15:41:59Z</dcterms:modified>
</cp:coreProperties>
</file>