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9" r:id="rId6"/>
    <p:sldId id="274" r:id="rId7"/>
    <p:sldId id="272" r:id="rId8"/>
    <p:sldId id="258" r:id="rId9"/>
    <p:sldId id="273" r:id="rId10"/>
    <p:sldId id="275" r:id="rId11"/>
    <p:sldId id="276" r:id="rId12"/>
    <p:sldId id="277" r:id="rId13"/>
    <p:sldId id="278" r:id="rId14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92" autoAdjust="0"/>
  </p:normalViewPr>
  <p:slideViewPr>
    <p:cSldViewPr>
      <p:cViewPr varScale="1">
        <p:scale>
          <a:sx n="58" d="100"/>
          <a:sy n="58" d="100"/>
        </p:scale>
        <p:origin x="792" y="7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t>4/5/2018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t>4/5/2018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9051-6E81-43E8-9099-FF6A0C3DCFE8}" type="datetime1">
              <a:rPr lang="en-US"/>
              <a:t>4/5/2018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B04-7709-4C1E-A61A-74684A0170FC}" type="datetime1">
              <a:rPr lang="en-US"/>
              <a:t>4/5/2018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5" name="bottom graphic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Freeform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BD0D-E0B1-4CED-AC65-708AC79EB9CD}" type="datetime1">
              <a:rPr lang="en-US"/>
              <a:t>4/5/2018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A6D-DF0B-4D4B-B359-5F1D1D0E30A4}" type="datetime1">
              <a:rPr lang="en-US"/>
              <a:t>4/5/2018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Rounded Rectangle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9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Freeform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anchor="b">
            <a:normAutofit/>
          </a:bodyPr>
          <a:lstStyle>
            <a:lvl1pPr algn="l">
              <a:defRPr sz="60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DB99-15BC-4479-BAC5-1E502E66917A}" type="datetime1">
              <a:rPr lang="en-US"/>
              <a:t>4/5/2018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C2A3-CD19-48AB-9F64-ECCF75182EDD}" type="datetime1">
              <a:rPr lang="en-US"/>
              <a:t>4/5/2018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1524000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412" y="1524000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8C1-7C87-4705-AB97-8CD17D208E3F}" type="datetime1">
              <a:rPr lang="en-US"/>
              <a:t>4/5/2018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624E-DF92-4841-B9B9-DD11AA239B85}" type="datetime1">
              <a:rPr lang="en-US"/>
              <a:t>4/5/2018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Freeform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AE1-4360-4D5B-BDBC-656B872DD533}" type="datetime1">
              <a:rPr lang="en-US"/>
              <a:t>4/5/2018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0708-46A4-4851-883E-8DFB8939107E}" type="datetime1">
              <a:rPr lang="en-US"/>
              <a:t>4/5/2018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EFFC-86AE-4294-A319-CAFC2651994B}" type="datetime1">
              <a:rPr lang="en-US"/>
              <a:t>4/5/2018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Freeform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grpSp>
        <p:nvGrpSpPr>
          <p:cNvPr id="7" name="squares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29E8617-6EA8-4B97-A5E8-E18E98765EE2}" type="datetime1">
              <a:rPr lang="en-US"/>
              <a:pPr/>
              <a:t>4/5/2018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 Survey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Lisa Lange BS CDM CFPP</a:t>
            </a:r>
          </a:p>
        </p:txBody>
      </p:sp>
    </p:spTree>
    <p:extLst>
      <p:ext uri="{BB962C8B-B14F-4D97-AF65-F5344CB8AC3E}">
        <p14:creationId xmlns:p14="http://schemas.microsoft.com/office/powerpoint/2010/main" val="280183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Cited F-Tags in Phase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812-Food procurement, store/prepare/serve-sanitary</a:t>
            </a:r>
          </a:p>
          <a:p>
            <a:pPr lvl="1"/>
            <a:r>
              <a:rPr lang="en-US" dirty="0"/>
              <a:t>s/s E no label, date cover foods</a:t>
            </a:r>
          </a:p>
          <a:p>
            <a:pPr lvl="1"/>
            <a:r>
              <a:rPr lang="en-US" dirty="0"/>
              <a:t>s/s E bare hand contact with ready to eat foods</a:t>
            </a:r>
          </a:p>
          <a:p>
            <a:pPr lvl="1"/>
            <a:r>
              <a:rPr lang="en-US" dirty="0"/>
              <a:t>s/s E glove usage, items not labeled or dated</a:t>
            </a:r>
          </a:p>
          <a:p>
            <a:pPr lvl="1"/>
            <a:r>
              <a:rPr lang="en-US" dirty="0"/>
              <a:t>s/s E food safety</a:t>
            </a:r>
          </a:p>
          <a:p>
            <a:pPr lvl="1"/>
            <a:r>
              <a:rPr lang="en-US" dirty="0"/>
              <a:t>s/s E sanitary conditions</a:t>
            </a:r>
          </a:p>
        </p:txBody>
      </p:sp>
    </p:spTree>
    <p:extLst>
      <p:ext uri="{BB962C8B-B14F-4D97-AF65-F5344CB8AC3E}">
        <p14:creationId xmlns:p14="http://schemas.microsoft.com/office/powerpoint/2010/main" val="362778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Cited F-Tags in Phase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692- Nutrition/hydration status maintenance</a:t>
            </a:r>
          </a:p>
          <a:p>
            <a:pPr lvl="1"/>
            <a:r>
              <a:rPr lang="en-US" dirty="0"/>
              <a:t>s/s D no interventions for weight loss</a:t>
            </a:r>
          </a:p>
          <a:p>
            <a:pPr lvl="1"/>
            <a:r>
              <a:rPr lang="en-US" dirty="0"/>
              <a:t>s/s D no follow up on weight loss</a:t>
            </a:r>
          </a:p>
          <a:p>
            <a:pPr lvl="1"/>
            <a:r>
              <a:rPr lang="en-US" dirty="0"/>
              <a:t>s/s D no interventions for weight loss</a:t>
            </a:r>
          </a:p>
          <a:p>
            <a:pPr lvl="1"/>
            <a:r>
              <a:rPr lang="en-US" dirty="0"/>
              <a:t>s/s D no follow up with SLP recommendations</a:t>
            </a:r>
          </a:p>
          <a:p>
            <a:pPr lvl="1"/>
            <a:r>
              <a:rPr lang="en-US" dirty="0"/>
              <a:t>s/s G-no follow up with significant weight loss (fine $3750.00)</a:t>
            </a:r>
          </a:p>
          <a:p>
            <a:pPr lvl="1"/>
            <a:r>
              <a:rPr lang="en-US" dirty="0"/>
              <a:t>s/s G-no intervention for weight loss (fine $500.00)</a:t>
            </a:r>
          </a:p>
        </p:txBody>
      </p:sp>
    </p:spTree>
    <p:extLst>
      <p:ext uri="{BB962C8B-B14F-4D97-AF65-F5344CB8AC3E}">
        <p14:creationId xmlns:p14="http://schemas.microsoft.com/office/powerpoint/2010/main" val="48565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Cited F-Tags in Phase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800- Provided diet meets needs of each resident</a:t>
            </a:r>
          </a:p>
          <a:p>
            <a:pPr lvl="1"/>
            <a:r>
              <a:rPr lang="en-US" dirty="0"/>
              <a:t>s/s D- Ground meat not measured. Residents did not receive current amount</a:t>
            </a:r>
          </a:p>
        </p:txBody>
      </p:sp>
    </p:spTree>
    <p:extLst>
      <p:ext uri="{BB962C8B-B14F-4D97-AF65-F5344CB8AC3E}">
        <p14:creationId xmlns:p14="http://schemas.microsoft.com/office/powerpoint/2010/main" val="216154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Cited F-Tags in Phase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803-Menus meet residents needs/prep in advance/followed</a:t>
            </a:r>
          </a:p>
          <a:p>
            <a:pPr lvl="1"/>
            <a:r>
              <a:rPr lang="en-US" dirty="0"/>
              <a:t>s/s D- Menus not followed/ running out of food</a:t>
            </a:r>
          </a:p>
          <a:p>
            <a:pPr lvl="1"/>
            <a:r>
              <a:rPr lang="en-US" dirty="0"/>
              <a:t>s/s-D- failed to follow mech altered diet</a:t>
            </a:r>
          </a:p>
          <a:p>
            <a:pPr lvl="1"/>
            <a:r>
              <a:rPr lang="en-US" dirty="0"/>
              <a:t>s/s D- Puree portions not accurate</a:t>
            </a:r>
          </a:p>
          <a:p>
            <a:pPr lvl="1"/>
            <a:r>
              <a:rPr lang="en-US" dirty="0"/>
              <a:t>s/s D- No menu for a full liquid diet</a:t>
            </a:r>
          </a:p>
          <a:p>
            <a:pPr lvl="1"/>
            <a:r>
              <a:rPr lang="en-US" dirty="0"/>
              <a:t>s/s D- Menus not serve as posted</a:t>
            </a:r>
          </a:p>
        </p:txBody>
      </p:sp>
    </p:spTree>
    <p:extLst>
      <p:ext uri="{BB962C8B-B14F-4D97-AF65-F5344CB8AC3E}">
        <p14:creationId xmlns:p14="http://schemas.microsoft.com/office/powerpoint/2010/main" val="168146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Cited F-Tags in Phase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804- Nutritive Value/Appear, Palatable/Prefer Temperature</a:t>
            </a:r>
          </a:p>
          <a:p>
            <a:pPr lvl="1"/>
            <a:r>
              <a:rPr lang="en-US" dirty="0"/>
              <a:t>s/s- E-Food not at proper temperature</a:t>
            </a:r>
          </a:p>
          <a:p>
            <a:pPr lvl="1"/>
            <a:r>
              <a:rPr lang="en-US" dirty="0"/>
              <a:t>s/s- E- Drinks not at proper temperature</a:t>
            </a:r>
          </a:p>
          <a:p>
            <a:pPr lvl="1"/>
            <a:r>
              <a:rPr lang="en-US" dirty="0"/>
              <a:t>s/s-D- Improper food temperatures</a:t>
            </a:r>
          </a:p>
          <a:p>
            <a:pPr lvl="1"/>
            <a:r>
              <a:rPr lang="en-US" dirty="0"/>
              <a:t>s/s- E- Room trays not proper temperatures</a:t>
            </a:r>
          </a:p>
        </p:txBody>
      </p:sp>
    </p:spTree>
    <p:extLst>
      <p:ext uri="{BB962C8B-B14F-4D97-AF65-F5344CB8AC3E}">
        <p14:creationId xmlns:p14="http://schemas.microsoft.com/office/powerpoint/2010/main" val="204134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Cited F-Tags in Phase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805- Food in form to meet nutritional needs</a:t>
            </a:r>
          </a:p>
          <a:p>
            <a:pPr lvl="1"/>
            <a:r>
              <a:rPr lang="en-US" dirty="0"/>
              <a:t>s/s J- Corn dog fed to resident on mech altered diet. Choked and died</a:t>
            </a:r>
          </a:p>
          <a:p>
            <a:pPr lvl="1"/>
            <a:r>
              <a:rPr lang="en-US" dirty="0"/>
              <a:t>s/s D- Liquids not thickened</a:t>
            </a:r>
          </a:p>
          <a:p>
            <a:pPr lvl="1"/>
            <a:r>
              <a:rPr lang="en-US" dirty="0"/>
              <a:t>s/s- D- Food not served in correct form</a:t>
            </a:r>
          </a:p>
        </p:txBody>
      </p:sp>
    </p:spTree>
    <p:extLst>
      <p:ext uri="{BB962C8B-B14F-4D97-AF65-F5344CB8AC3E}">
        <p14:creationId xmlns:p14="http://schemas.microsoft.com/office/powerpoint/2010/main" val="54746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Cited F-Tags in Phase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809- Frequency of meals/snacks at bedtime</a:t>
            </a:r>
          </a:p>
          <a:p>
            <a:pPr lvl="1"/>
            <a:r>
              <a:rPr lang="en-US" dirty="0"/>
              <a:t>s/s E Bedtime snacks not offered</a:t>
            </a:r>
          </a:p>
          <a:p>
            <a:pPr lvl="1"/>
            <a:r>
              <a:rPr lang="en-US" dirty="0"/>
              <a:t>s/s E Bedtime snacks not offered</a:t>
            </a:r>
          </a:p>
          <a:p>
            <a:pPr lvl="1"/>
            <a:endParaRPr lang="en-US" dirty="0"/>
          </a:p>
          <a:p>
            <a:r>
              <a:rPr lang="en-US" dirty="0"/>
              <a:t>810- Assistive devices-Eating equipment/utensils</a:t>
            </a:r>
          </a:p>
          <a:p>
            <a:pPr lvl="1"/>
            <a:r>
              <a:rPr lang="en-US" dirty="0"/>
              <a:t>s/s D- Adaptive equipment not provided</a:t>
            </a:r>
          </a:p>
        </p:txBody>
      </p:sp>
    </p:spTree>
    <p:extLst>
      <p:ext uri="{BB962C8B-B14F-4D97-AF65-F5344CB8AC3E}">
        <p14:creationId xmlns:p14="http://schemas.microsoft.com/office/powerpoint/2010/main" val="157115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Cited F-Tags in Phase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812-Food procurement, store/prepare/serve-sanitary</a:t>
            </a:r>
          </a:p>
          <a:p>
            <a:pPr lvl="1"/>
            <a:r>
              <a:rPr lang="en-US" dirty="0"/>
              <a:t>s/s E Kitchen unsanitary, dirty microwave</a:t>
            </a:r>
          </a:p>
          <a:p>
            <a:pPr lvl="1"/>
            <a:r>
              <a:rPr lang="en-US" dirty="0"/>
              <a:t>s/s E Kitchen equipment dirty, shelving, mixer</a:t>
            </a:r>
          </a:p>
          <a:p>
            <a:pPr lvl="1"/>
            <a:r>
              <a:rPr lang="en-US" dirty="0"/>
              <a:t>s/s E glove usage, handwashing (touching items)</a:t>
            </a:r>
          </a:p>
          <a:p>
            <a:pPr lvl="1"/>
            <a:r>
              <a:rPr lang="en-US" dirty="0"/>
              <a:t>s/s E store foods, scoops in foods, no dates</a:t>
            </a:r>
          </a:p>
          <a:p>
            <a:pPr lvl="1"/>
            <a:r>
              <a:rPr lang="en-US" dirty="0"/>
              <a:t>s/s E sanitation, hand hygiene, gloves touching everything</a:t>
            </a:r>
          </a:p>
          <a:p>
            <a:pPr lvl="1"/>
            <a:r>
              <a:rPr lang="en-US" dirty="0"/>
              <a:t>s/s F dishwasher temperatures, dirty refrigerator, no them in frig</a:t>
            </a:r>
          </a:p>
        </p:txBody>
      </p:sp>
    </p:spTree>
    <p:extLst>
      <p:ext uri="{BB962C8B-B14F-4D97-AF65-F5344CB8AC3E}">
        <p14:creationId xmlns:p14="http://schemas.microsoft.com/office/powerpoint/2010/main" val="128070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Cited F-Tags in Phase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812-Food procurement, store/prepare/serve-sanitary</a:t>
            </a:r>
          </a:p>
          <a:p>
            <a:pPr lvl="1"/>
            <a:r>
              <a:rPr lang="en-US" dirty="0"/>
              <a:t>s/s E Hairnets not worn</a:t>
            </a:r>
          </a:p>
          <a:p>
            <a:pPr lvl="1"/>
            <a:r>
              <a:rPr lang="en-US" dirty="0"/>
              <a:t>s/s E handle food with bare hands, threw bags in floor</a:t>
            </a:r>
          </a:p>
          <a:p>
            <a:pPr lvl="1"/>
            <a:r>
              <a:rPr lang="en-US" dirty="0"/>
              <a:t>s/s E food safety, gloves touching everything</a:t>
            </a:r>
          </a:p>
          <a:p>
            <a:pPr lvl="1"/>
            <a:r>
              <a:rPr lang="en-US" dirty="0"/>
              <a:t>s/s E store food, items not dated</a:t>
            </a:r>
          </a:p>
          <a:p>
            <a:pPr lvl="1"/>
            <a:r>
              <a:rPr lang="en-US" dirty="0"/>
              <a:t>s/s F handwashing</a:t>
            </a:r>
          </a:p>
          <a:p>
            <a:pPr lvl="1"/>
            <a:r>
              <a:rPr lang="en-US" dirty="0"/>
              <a:t>s/s D cutting boards not able to clean/sanitize</a:t>
            </a:r>
          </a:p>
          <a:p>
            <a:pPr lvl="1"/>
            <a:r>
              <a:rPr lang="en-US" dirty="0"/>
              <a:t>s/s E food temps (sour cream served at 68.5 degrees)</a:t>
            </a:r>
          </a:p>
          <a:p>
            <a:pPr lvl="1"/>
            <a:r>
              <a:rPr lang="en-US" dirty="0"/>
              <a:t>s/s F pans dirty, no handwashing</a:t>
            </a:r>
          </a:p>
        </p:txBody>
      </p:sp>
    </p:spTree>
    <p:extLst>
      <p:ext uri="{BB962C8B-B14F-4D97-AF65-F5344CB8AC3E}">
        <p14:creationId xmlns:p14="http://schemas.microsoft.com/office/powerpoint/2010/main" val="81888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oking 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esh food presentation (widescreen).potx" id="{63DD3034-9CB5-4B6F-BCA0-530A5E267AB2}" vid="{9783A5E3-1DF2-4F3C-8902-0C2EB8A188D6}"/>
    </a:ext>
  </a:extLst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700CCB-20BA-4760-AB9F-AC3B63ED32E0}">
  <ds:schemaRefs>
    <ds:schemaRef ds:uri="40262f94-9f35-4ac3-9a90-690165a166b7"/>
    <ds:schemaRef ds:uri="http://schemas.microsoft.com/office/infopath/2007/PartnerControls"/>
    <ds:schemaRef ds:uri="http://schemas.microsoft.com/office/2006/documentManagement/types"/>
    <ds:schemaRef ds:uri="a4f35948-e619-41b3-aa29-22878b09cfd2"/>
    <ds:schemaRef ds:uri="http://schemas.openxmlformats.org/package/2006/metadata/core-properties"/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Fresh food presentation (widescreen)</Template>
  <TotalTime>28</TotalTime>
  <Words>560</Words>
  <Application>Microsoft Office PowerPoint</Application>
  <PresentationFormat>Custom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Constantia</vt:lpstr>
      <vt:lpstr>Cooking 16x9</vt:lpstr>
      <vt:lpstr>New Survey Process</vt:lpstr>
      <vt:lpstr>Most Cited F-Tags in Phase 2</vt:lpstr>
      <vt:lpstr>Most Cited F-Tags in Phase 2</vt:lpstr>
      <vt:lpstr>Most Cited F-Tags in Phase 2</vt:lpstr>
      <vt:lpstr>Most Cited F-Tags in Phase 2</vt:lpstr>
      <vt:lpstr>Most Cited F-Tags in Phase 2</vt:lpstr>
      <vt:lpstr>Most Cited F-Tags in Phase 2</vt:lpstr>
      <vt:lpstr>Most Cited F-Tags in Phase 2</vt:lpstr>
      <vt:lpstr>Most Cited F-Tags in Phase 2</vt:lpstr>
      <vt:lpstr>Most Cited F-Tags in Phase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Survey Process</dc:title>
  <dc:creator>llange2424@gmail.com</dc:creator>
  <cp:lastModifiedBy>Elizabeth M. Vitek</cp:lastModifiedBy>
  <cp:revision>4</cp:revision>
  <cp:lastPrinted>2018-03-29T04:30:37Z</cp:lastPrinted>
  <dcterms:created xsi:type="dcterms:W3CDTF">2018-03-29T04:03:02Z</dcterms:created>
  <dcterms:modified xsi:type="dcterms:W3CDTF">2018-04-05T15:41:59Z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