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9" r:id="rId6"/>
    <p:sldId id="274" r:id="rId7"/>
    <p:sldId id="272" r:id="rId8"/>
    <p:sldId id="258" r:id="rId9"/>
    <p:sldId id="273" r:id="rId10"/>
    <p:sldId id="275" r:id="rId11"/>
    <p:sldId id="276" r:id="rId12"/>
    <p:sldId id="277" r:id="rId13"/>
    <p:sldId id="278" r:id="rId14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92" autoAdjust="0"/>
  </p:normalViewPr>
  <p:slideViewPr>
    <p:cSldViewPr>
      <p:cViewPr varScale="1">
        <p:scale>
          <a:sx n="58" d="100"/>
          <a:sy n="58" d="100"/>
        </p:scale>
        <p:origin x="792" y="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4/5/2018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4/5/2018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/>
              <a:t>4/5/2018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/>
              <a:t>4/5/2018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en-US"/>
              <a:t>4/5/2018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/>
              <a:t>4/5/2018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en-US"/>
              <a:t>4/5/2018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/>
              <a:t>4/5/2018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/>
              <a:t>4/5/2018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/>
              <a:t>4/5/2018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/>
              <a:t>4/5/2018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/>
              <a:t>4/5/2018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/>
              <a:t>4/5/2018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/>
              <a:pPr/>
              <a:t>4/5/2018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Survey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Lisa Lange BS CDM CFPP</a:t>
            </a: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Cited F-Tags in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812-Food procurement, store/prepare/serve-sanitary</a:t>
            </a:r>
          </a:p>
          <a:p>
            <a:pPr lvl="1"/>
            <a:r>
              <a:rPr lang="en-US" dirty="0"/>
              <a:t>s/s E no label, date cover foods</a:t>
            </a:r>
          </a:p>
          <a:p>
            <a:pPr lvl="1"/>
            <a:r>
              <a:rPr lang="en-US" dirty="0"/>
              <a:t>s/s E bare hand contact with ready to eat foods</a:t>
            </a:r>
          </a:p>
          <a:p>
            <a:pPr lvl="1"/>
            <a:r>
              <a:rPr lang="en-US" dirty="0"/>
              <a:t>s/s E glove usage, items not labeled or dated</a:t>
            </a:r>
          </a:p>
          <a:p>
            <a:pPr lvl="1"/>
            <a:r>
              <a:rPr lang="en-US" dirty="0"/>
              <a:t>s/s E food safety</a:t>
            </a:r>
          </a:p>
          <a:p>
            <a:pPr lvl="1"/>
            <a:r>
              <a:rPr lang="en-US" dirty="0"/>
              <a:t>s/s E sanitary conditions</a:t>
            </a:r>
          </a:p>
        </p:txBody>
      </p:sp>
    </p:spTree>
    <p:extLst>
      <p:ext uri="{BB962C8B-B14F-4D97-AF65-F5344CB8AC3E}">
        <p14:creationId xmlns:p14="http://schemas.microsoft.com/office/powerpoint/2010/main" val="362778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Cited F-Tags in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692- Nutrition/hydration status maintenance</a:t>
            </a:r>
          </a:p>
          <a:p>
            <a:pPr lvl="1"/>
            <a:r>
              <a:rPr lang="en-US" dirty="0"/>
              <a:t>s/s D no interventions for weight loss</a:t>
            </a:r>
          </a:p>
          <a:p>
            <a:pPr lvl="1"/>
            <a:r>
              <a:rPr lang="en-US" dirty="0"/>
              <a:t>s/s D no follow up on weight loss</a:t>
            </a:r>
          </a:p>
          <a:p>
            <a:pPr lvl="1"/>
            <a:r>
              <a:rPr lang="en-US" dirty="0"/>
              <a:t>s/s D no interventions for weight loss</a:t>
            </a:r>
          </a:p>
          <a:p>
            <a:pPr lvl="1"/>
            <a:r>
              <a:rPr lang="en-US" dirty="0"/>
              <a:t>s/s D no follow up with SLP recommendations</a:t>
            </a:r>
          </a:p>
          <a:p>
            <a:pPr lvl="1"/>
            <a:r>
              <a:rPr lang="en-US" dirty="0"/>
              <a:t>s/s G-no follow up with significant weight loss (fine $3750.00)</a:t>
            </a:r>
          </a:p>
          <a:p>
            <a:pPr lvl="1"/>
            <a:r>
              <a:rPr lang="en-US" dirty="0"/>
              <a:t>s/s G-no intervention for weight loss (fine $500.00)</a:t>
            </a:r>
          </a:p>
        </p:txBody>
      </p:sp>
    </p:spTree>
    <p:extLst>
      <p:ext uri="{BB962C8B-B14F-4D97-AF65-F5344CB8AC3E}">
        <p14:creationId xmlns:p14="http://schemas.microsoft.com/office/powerpoint/2010/main" val="48565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Cited F-Tags in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800- Provided diet meets needs of each resident</a:t>
            </a:r>
          </a:p>
          <a:p>
            <a:pPr lvl="1"/>
            <a:r>
              <a:rPr lang="en-US" dirty="0"/>
              <a:t>s/s D- Ground meat not measured. Residents did not receive current amount</a:t>
            </a:r>
          </a:p>
        </p:txBody>
      </p:sp>
    </p:spTree>
    <p:extLst>
      <p:ext uri="{BB962C8B-B14F-4D97-AF65-F5344CB8AC3E}">
        <p14:creationId xmlns:p14="http://schemas.microsoft.com/office/powerpoint/2010/main" val="216154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Cited F-Tags in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803-Menus meet residents needs/prep in advance/followed</a:t>
            </a:r>
          </a:p>
          <a:p>
            <a:pPr lvl="1"/>
            <a:r>
              <a:rPr lang="en-US" dirty="0"/>
              <a:t>s/s D- Menus not followed/ running out of food</a:t>
            </a:r>
          </a:p>
          <a:p>
            <a:pPr lvl="1"/>
            <a:r>
              <a:rPr lang="en-US" dirty="0"/>
              <a:t>s/s-D- failed to follow mech altered diet</a:t>
            </a:r>
          </a:p>
          <a:p>
            <a:pPr lvl="1"/>
            <a:r>
              <a:rPr lang="en-US" dirty="0"/>
              <a:t>s/s D- Puree portions not accurate</a:t>
            </a:r>
          </a:p>
          <a:p>
            <a:pPr lvl="1"/>
            <a:r>
              <a:rPr lang="en-US" dirty="0"/>
              <a:t>s/s D- No menu for a full liquid diet</a:t>
            </a:r>
          </a:p>
          <a:p>
            <a:pPr lvl="1"/>
            <a:r>
              <a:rPr lang="en-US" dirty="0"/>
              <a:t>s/s D- Menus not serve as posted</a:t>
            </a:r>
          </a:p>
        </p:txBody>
      </p:sp>
    </p:spTree>
    <p:extLst>
      <p:ext uri="{BB962C8B-B14F-4D97-AF65-F5344CB8AC3E}">
        <p14:creationId xmlns:p14="http://schemas.microsoft.com/office/powerpoint/2010/main" val="168146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Cited F-Tags in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804- Nutritive Value/Appear, Palatable/Prefer Temperature</a:t>
            </a:r>
          </a:p>
          <a:p>
            <a:pPr lvl="1"/>
            <a:r>
              <a:rPr lang="en-US" dirty="0"/>
              <a:t>s/s- E-Food not at proper temperature</a:t>
            </a:r>
          </a:p>
          <a:p>
            <a:pPr lvl="1"/>
            <a:r>
              <a:rPr lang="en-US" dirty="0"/>
              <a:t>s/s- E- Drinks not at proper temperature</a:t>
            </a:r>
          </a:p>
          <a:p>
            <a:pPr lvl="1"/>
            <a:r>
              <a:rPr lang="en-US" dirty="0"/>
              <a:t>s/s-D- Improper food temperatures</a:t>
            </a:r>
          </a:p>
          <a:p>
            <a:pPr lvl="1"/>
            <a:r>
              <a:rPr lang="en-US" dirty="0"/>
              <a:t>s/s- E- Room trays not proper temperatures</a:t>
            </a:r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Cited F-Tags in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805- Food in form to meet nutritional needs</a:t>
            </a:r>
          </a:p>
          <a:p>
            <a:pPr lvl="1"/>
            <a:r>
              <a:rPr lang="en-US" dirty="0"/>
              <a:t>s/s J- Corn dog fed to resident on mech altered diet. Choked and died</a:t>
            </a:r>
          </a:p>
          <a:p>
            <a:pPr lvl="1"/>
            <a:r>
              <a:rPr lang="en-US" dirty="0"/>
              <a:t>s/s D- Liquids not thickened</a:t>
            </a:r>
          </a:p>
          <a:p>
            <a:pPr lvl="1"/>
            <a:r>
              <a:rPr lang="en-US" dirty="0"/>
              <a:t>s/s- D- Food not served in correct form</a:t>
            </a:r>
          </a:p>
        </p:txBody>
      </p:sp>
    </p:spTree>
    <p:extLst>
      <p:ext uri="{BB962C8B-B14F-4D97-AF65-F5344CB8AC3E}">
        <p14:creationId xmlns:p14="http://schemas.microsoft.com/office/powerpoint/2010/main" val="54746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Cited F-Tags in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809- Frequency of meals/snacks at bedtime</a:t>
            </a:r>
          </a:p>
          <a:p>
            <a:pPr lvl="1"/>
            <a:r>
              <a:rPr lang="en-US" dirty="0"/>
              <a:t>s/s E Bedtime snacks not offered</a:t>
            </a:r>
          </a:p>
          <a:p>
            <a:pPr lvl="1"/>
            <a:r>
              <a:rPr lang="en-US" dirty="0"/>
              <a:t>s/s E Bedtime snacks not offered</a:t>
            </a:r>
          </a:p>
          <a:p>
            <a:pPr lvl="1"/>
            <a:endParaRPr lang="en-US" dirty="0"/>
          </a:p>
          <a:p>
            <a:r>
              <a:rPr lang="en-US" dirty="0"/>
              <a:t>810- Assistive devices-Eating equipment/utensils</a:t>
            </a:r>
          </a:p>
          <a:p>
            <a:pPr lvl="1"/>
            <a:r>
              <a:rPr lang="en-US" dirty="0"/>
              <a:t>s/s D- Adaptive equipment not provided</a:t>
            </a:r>
          </a:p>
        </p:txBody>
      </p:sp>
    </p:spTree>
    <p:extLst>
      <p:ext uri="{BB962C8B-B14F-4D97-AF65-F5344CB8AC3E}">
        <p14:creationId xmlns:p14="http://schemas.microsoft.com/office/powerpoint/2010/main" val="157115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Cited F-Tags in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812-Food procurement, store/prepare/serve-sanitary</a:t>
            </a:r>
          </a:p>
          <a:p>
            <a:pPr lvl="1"/>
            <a:r>
              <a:rPr lang="en-US" dirty="0"/>
              <a:t>s/s E Kitchen unsanitary, dirty microwave</a:t>
            </a:r>
          </a:p>
          <a:p>
            <a:pPr lvl="1"/>
            <a:r>
              <a:rPr lang="en-US" dirty="0"/>
              <a:t>s/s E Kitchen equipment dirty, shelving, mixer</a:t>
            </a:r>
          </a:p>
          <a:p>
            <a:pPr lvl="1"/>
            <a:r>
              <a:rPr lang="en-US" dirty="0"/>
              <a:t>s/s E glove usage, handwashing (touching items)</a:t>
            </a:r>
          </a:p>
          <a:p>
            <a:pPr lvl="1"/>
            <a:r>
              <a:rPr lang="en-US" dirty="0"/>
              <a:t>s/s E store foods, scoops in foods, no dates</a:t>
            </a:r>
          </a:p>
          <a:p>
            <a:pPr lvl="1"/>
            <a:r>
              <a:rPr lang="en-US" dirty="0"/>
              <a:t>s/s E sanitation, hand hygiene, gloves touching everything</a:t>
            </a:r>
          </a:p>
          <a:p>
            <a:pPr lvl="1"/>
            <a:r>
              <a:rPr lang="en-US" dirty="0"/>
              <a:t>s/s F dishwasher temperatures, dirty refrigerator, no them in frig</a:t>
            </a:r>
          </a:p>
        </p:txBody>
      </p:sp>
    </p:spTree>
    <p:extLst>
      <p:ext uri="{BB962C8B-B14F-4D97-AF65-F5344CB8AC3E}">
        <p14:creationId xmlns:p14="http://schemas.microsoft.com/office/powerpoint/2010/main" val="128070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Cited F-Tags in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812-Food procurement, store/prepare/serve-sanitary</a:t>
            </a:r>
          </a:p>
          <a:p>
            <a:pPr lvl="1"/>
            <a:r>
              <a:rPr lang="en-US" dirty="0"/>
              <a:t>s/s E Hairnets not worn</a:t>
            </a:r>
          </a:p>
          <a:p>
            <a:pPr lvl="1"/>
            <a:r>
              <a:rPr lang="en-US" dirty="0"/>
              <a:t>s/s E handle food with bare hands, threw bags in floor</a:t>
            </a:r>
          </a:p>
          <a:p>
            <a:pPr lvl="1"/>
            <a:r>
              <a:rPr lang="en-US" dirty="0"/>
              <a:t>s/s E food safety, gloves touching everything</a:t>
            </a:r>
          </a:p>
          <a:p>
            <a:pPr lvl="1"/>
            <a:r>
              <a:rPr lang="en-US" dirty="0"/>
              <a:t>s/s E store food, items not dated</a:t>
            </a:r>
          </a:p>
          <a:p>
            <a:pPr lvl="1"/>
            <a:r>
              <a:rPr lang="en-US" dirty="0"/>
              <a:t>s/s F handwashing</a:t>
            </a:r>
          </a:p>
          <a:p>
            <a:pPr lvl="1"/>
            <a:r>
              <a:rPr lang="en-US" dirty="0"/>
              <a:t>s/s D cutting boards not able to clean/sanitize</a:t>
            </a:r>
          </a:p>
          <a:p>
            <a:pPr lvl="1"/>
            <a:r>
              <a:rPr lang="en-US" dirty="0"/>
              <a:t>s/s E food temps (sour cream served at 68.5 degrees)</a:t>
            </a:r>
          </a:p>
          <a:p>
            <a:pPr lvl="1"/>
            <a:r>
              <a:rPr lang="en-US" dirty="0"/>
              <a:t>s/s F pans dirty, no handwashing</a:t>
            </a:r>
          </a:p>
        </p:txBody>
      </p:sp>
    </p:spTree>
    <p:extLst>
      <p:ext uri="{BB962C8B-B14F-4D97-AF65-F5344CB8AC3E}">
        <p14:creationId xmlns:p14="http://schemas.microsoft.com/office/powerpoint/2010/main" val="81888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40262f94-9f35-4ac3-9a90-690165a166b7"/>
    <ds:schemaRef ds:uri="http://schemas.microsoft.com/office/infopath/2007/PartnerControls"/>
    <ds:schemaRef ds:uri="http://schemas.microsoft.com/office/2006/documentManagement/types"/>
    <ds:schemaRef ds:uri="a4f35948-e619-41b3-aa29-22878b09cfd2"/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28</TotalTime>
  <Words>560</Words>
  <Application>Microsoft Office PowerPoint</Application>
  <PresentationFormat>Custom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Constantia</vt:lpstr>
      <vt:lpstr>Cooking 16x9</vt:lpstr>
      <vt:lpstr>New Survey Process</vt:lpstr>
      <vt:lpstr>Most Cited F-Tags in Phase 2</vt:lpstr>
      <vt:lpstr>Most Cited F-Tags in Phase 2</vt:lpstr>
      <vt:lpstr>Most Cited F-Tags in Phase 2</vt:lpstr>
      <vt:lpstr>Most Cited F-Tags in Phase 2</vt:lpstr>
      <vt:lpstr>Most Cited F-Tags in Phase 2</vt:lpstr>
      <vt:lpstr>Most Cited F-Tags in Phase 2</vt:lpstr>
      <vt:lpstr>Most Cited F-Tags in Phase 2</vt:lpstr>
      <vt:lpstr>Most Cited F-Tags in Phase 2</vt:lpstr>
      <vt:lpstr>Most Cited F-Tags in Phase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Survey Process</dc:title>
  <dc:creator>llange2424@gmail.com</dc:creator>
  <cp:lastModifiedBy>Elizabeth M. Vitek</cp:lastModifiedBy>
  <cp:revision>4</cp:revision>
  <cp:lastPrinted>2018-03-29T04:30:37Z</cp:lastPrinted>
  <dcterms:created xsi:type="dcterms:W3CDTF">2018-03-29T04:03:02Z</dcterms:created>
  <dcterms:modified xsi:type="dcterms:W3CDTF">2018-04-05T15:41:59Z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